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obo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the Learner Engagement Rubric under the well developed section of student learning/Learning Environment it tasks about risk taking and persevering through struggles.  Students in the arts must take risk in order to be creative.  They must be allowed to make mistakes.  Then with feedback from the instructor they grow and continue to become  musically indepentent.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Students in a performing ensemble must develop a level of trust and respect for the instructor and their peers in the group.  It takes everyone to make the group sound great.  They must learn to build each other up to be successful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One of the Indiana standards for the visual arts deals with showcasing student work.  Students use the same presenting and evaluating skills taught in public speaking to present their work and ideals.  Students also take the skills learned from one piece of music or art project and can look for ways to expand on that learning for the future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Students must draw on previous knowledge and information about the time period and other stylistic ideals in order to create a final product.  There are many ways a musician can approach a piece of music.  They must draw on facts, their own creativity, and personal experience to create the best product.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Students in the arts must constantly be self assessing their work.  Some basic examples are listening for balance and blend, or intonation.  Students must assess their work and then make creative decisions about where to go from their.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arts are student driven by nature.  Students are the ones creating the music with the guidance of the teacher.  Students are the ones creating the art.  If the students are not engaged art can not happen.  Students in the arts are constantly encouraged to take ownership of the learning and actively seek ways to improve.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Possible lesson example with the room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fine arts instill an attention to detail that creates a standard of excellence in our classrooms.</a:t>
            </a:r>
          </a:p>
          <a:p>
            <a:pPr lvl="0">
              <a:spcBef>
                <a:spcPts val="0"/>
              </a:spcBef>
              <a:buNone/>
            </a:pPr>
            <a:r>
              <a:rPr lang="en"/>
              <a:t>Students in the fine arts are in a constant pursuit of excellence in everything we do.  90% of the notes correct is not OK in music.  We must strive for perfection.  Music is the ultimate group project.  It takes everyone in the room joining into the pursuit of excellence to acheive a positive final outcome.  Successful fine arts programs need rigor.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fine arts can create a very diverse learning opportunity for all students to be successful.  With good planning and research, quality lesson can be created for students with special needs.  These students deserve rigorous and relevant lessons as well.  Many times we get the relationship part right with these students, but fall short when it comes to creating rigorous meaningful lessons.  Highlight other ways music provides opportunities to create meaningful rigorous lessons for all students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Use Isaac to demonstrate the points made about rigorous lessons for all students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Overview slide - Objectives   Pictochart here possible?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At this point I will ask people to identify one thing they are already doing well to create rigorous and relevant lessons for all of their students.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Now the focus will shift to ways we can improve our lessons to create more rigorous and relevant quadrant D learning in the fine arts classrooms.  I will highlight a few things that have worked for me including:</a:t>
            </a:r>
          </a:p>
          <a:p>
            <a:pPr lvl="0">
              <a:spcBef>
                <a:spcPts val="0"/>
              </a:spcBef>
              <a:buNone/>
            </a:pPr>
            <a:r>
              <a:rPr lang="en"/>
              <a:t>Careful lesson planning based on data</a:t>
            </a:r>
          </a:p>
          <a:p>
            <a:pPr lvl="0">
              <a:spcBef>
                <a:spcPts val="0"/>
              </a:spcBef>
              <a:buNone/>
            </a:pPr>
            <a:r>
              <a:rPr lang="en"/>
              <a:t>Collecting data and sharing it with the students</a:t>
            </a:r>
          </a:p>
          <a:p>
            <a:pPr lvl="0">
              <a:spcBef>
                <a:spcPts val="0"/>
              </a:spcBef>
              <a:buNone/>
            </a:pPr>
            <a:r>
              <a:rPr lang="en"/>
              <a:t>The power of collaborating with others</a:t>
            </a:r>
          </a:p>
          <a:p>
            <a:pPr lvl="0">
              <a:spcBef>
                <a:spcPts val="0"/>
              </a:spcBef>
              <a:buNone/>
            </a:pPr>
            <a:r>
              <a:rPr lang="en"/>
              <a:t>The use of technology to help collaborate</a:t>
            </a:r>
          </a:p>
          <a:p>
            <a:pPr lvl="0">
              <a:spcBef>
                <a:spcPts val="0"/>
              </a:spcBef>
              <a:buNone/>
            </a:pPr>
            <a:r>
              <a:rPr lang="en"/>
              <a:t>Making connections</a:t>
            </a:r>
          </a:p>
          <a:p>
            <a:pPr lvl="0">
              <a:spcBef>
                <a:spcPts val="0"/>
              </a:spcBef>
              <a:buNone/>
            </a:pPr>
            <a:r>
              <a:rPr lang="en"/>
              <a:t>Inspiring Creativity</a:t>
            </a:r>
          </a:p>
          <a:p>
            <a:pPr lvl="0">
              <a:spcBef>
                <a:spcPts val="0"/>
              </a:spcBef>
              <a:buNone/>
            </a:pPr>
            <a:r>
              <a:rPr lang="en"/>
              <a:t>And the power of relationships</a:t>
            </a:r>
          </a:p>
          <a:p>
            <a:pPr lvl="0">
              <a:spcBef>
                <a:spcPts val="0"/>
              </a:spcBef>
              <a:buNone/>
            </a:pPr>
            <a:r>
              <a:rPr lang="en"/>
              <a:t>This is the where do we go from here part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Just a brief reminder that great lessons don’t just happen.  They are a product of careful planning.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Data is not the enemy.  I believe collecting appropriate data is crucial to providing great lessons that your students really need.  I will give some examples of how I collect data including; judges comments, planning test, music played, guest conductor comments, and self evaluations.  I also feel it is very important to share this data with my students.  I like for my students to understand why I am planning certain activities and what is the goal I hope to accomplish with them.  This helps the students understand the relevance of the activities that we are doing.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You don’t have to reinvent the wheel and you are not alone.  Seek out others to collaborate with.  Everyone needs that person to bounce ideas off of.  That may be someone in your building or from another school.  Seek out professors from local universities or other teachers that you respect.  I have found that most great educators did not start out amazing, but put in a lot of hard work to get there.  They are often more than willing to share their expertise with you.  Get out and observe, send emails, ask questions, borrow.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Here I will highlight a few of the ways that I use technology to assist in creating rigorous and relevant lessons for my students.  </a:t>
            </a:r>
          </a:p>
          <a:p>
            <a:pPr lvl="0">
              <a:spcBef>
                <a:spcPts val="0"/>
              </a:spcBef>
              <a:buNone/>
            </a:pPr>
            <a:r>
              <a:rPr lang="en"/>
              <a:t>One example is programs like smart music, but you have to go above and beyond</a:t>
            </a:r>
          </a:p>
          <a:p>
            <a:pPr lvl="0">
              <a:spcBef>
                <a:spcPts val="0"/>
              </a:spcBef>
              <a:buNone/>
            </a:pPr>
            <a:r>
              <a:rPr lang="en"/>
              <a:t>Also the use of Google to communicate and create topic calendars</a:t>
            </a:r>
          </a:p>
          <a:p>
            <a:pPr lvl="0">
              <a:spcBef>
                <a:spcPts val="0"/>
              </a:spcBef>
              <a:buNone/>
            </a:pPr>
            <a:r>
              <a:rPr lang="en"/>
              <a:t>Use of skype, facetime and other programs to have others assess and give feedback</a:t>
            </a:r>
          </a:p>
          <a:p>
            <a:pPr lvl="0">
              <a:spcBef>
                <a:spcPts val="0"/>
              </a:spcBef>
              <a:buNone/>
            </a:pPr>
            <a:r>
              <a:rPr lang="en"/>
              <a:t>The use of videos and digital portfolios for self assessment and to track growth</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 feel it is very important for students to understand that there is a purpose for everything that we do.  Constantly make connections between the activities that you do in the classroom.  For example make connections between warm up activities and the performance music, or connect a drawing technique learned earlier to a larger project being worked on by the student.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should seem like a no brainer for the fine arts department, but too often we feel the pressure to prepare for a concert or an art show and we tell them how we want something rather than letting them explore and create.  What are we doing in our classrooms to foster creativity and allow students to make artistic decissions?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1" name="Shape 3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 believe that building relationships is a key element in a successful fine arts program.  The demands and performance schedule of my program means that I spend a lot of time with my students.  There needs to be a level of trust between us.  Students need to trust that teachers are working to plan quality lessons that will make them better when they leave than when they came in.  Teachers need to trust the students enough to allow them to create moments on their own and continue to grow on their ownl  </a:t>
            </a:r>
          </a:p>
          <a:p>
            <a:pPr lvl="0">
              <a:spcBef>
                <a:spcPts val="0"/>
              </a:spcBef>
              <a:buNone/>
            </a:pPr>
            <a:r>
              <a:rPr lang="en"/>
              <a:t>Relationships also applies to developing quality professional relationships with other teachers and administrators.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8" name="Shape 3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School info and data will go here.  I want to paint the picture of who we are as a school.</a:t>
            </a:r>
          </a:p>
          <a:p>
            <a:pPr lvl="0">
              <a:spcBef>
                <a:spcPts val="0"/>
              </a:spcBef>
              <a:buNone/>
            </a:pPr>
            <a:r>
              <a:t/>
            </a:r>
            <a:endParaRPr/>
          </a:p>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page will be cleaned up. And cited correctly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80" name="Shape 38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Open with an introduction about the school and what Tri-County is all about</a:t>
            </a:r>
          </a:p>
          <a:p>
            <a:pPr lvl="0">
              <a:spcBef>
                <a:spcPts val="0"/>
              </a:spcBef>
              <a:buNone/>
            </a:pPr>
            <a:r>
              <a:t/>
            </a:r>
            <a:endParaRPr/>
          </a:p>
          <a:p>
            <a:pPr lvl="0">
              <a:spcBef>
                <a:spcPts val="0"/>
              </a:spcBef>
              <a:buNone/>
            </a:pPr>
            <a:r>
              <a:rPr lang="en"/>
              <a:t>Why is our pledge important?  We do not want our students to just exist.  We want them to thrive.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200">
                <a:latin typeface="Roboto"/>
                <a:ea typeface="Roboto"/>
                <a:cs typeface="Roboto"/>
                <a:sym typeface="Roboto"/>
              </a:rPr>
              <a:t>Info about who I am what I teach and my roles at TC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Music classes offered:</a:t>
            </a:r>
          </a:p>
          <a:p>
            <a:pPr lvl="0">
              <a:spcBef>
                <a:spcPts val="0"/>
              </a:spcBef>
              <a:buNone/>
            </a:pPr>
            <a:r>
              <a:rPr lang="en"/>
              <a:t>Visual art classes offered: 2D, 3D, digital design, ceramics</a:t>
            </a:r>
          </a:p>
          <a:p>
            <a:pPr lvl="0">
              <a:spcBef>
                <a:spcPts val="0"/>
              </a:spcBef>
              <a:buNone/>
            </a:pPr>
            <a:r>
              <a:t/>
            </a:r>
            <a:endParaRPr/>
          </a:p>
          <a:p>
            <a:pPr lvl="0">
              <a:spcBef>
                <a:spcPts val="0"/>
              </a:spcBef>
              <a:buNone/>
            </a:pPr>
            <a:r>
              <a:rPr lang="en"/>
              <a:t>50 enrolled in art  and 150 enrolled in music  (up from around 75 in 2008)</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Too often fine arts people sit in staff meetings and say that the teaching techniques don’t apply to them because they are “different”.  Yes we are different but that does not mean that we can’t apply new techniques to our teaching.  We may have to be creative, but that is what we do.  When we say that doesn’t work for us we are sending the wrong message.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truth of the matter is we already a lot of rigorous quadrant D teaching in our everyday lessons.  Many of the same concepts found in the Rigor/Relevance framework can be found in the National Standards for the Arts.  There is a natural connection between the two.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Planning is an absolute must.  Too many times teachers in the fine arts fail to plan.  We use the excuse that we are doing the same thing everyday or we are not able to plan because we are working on concert music or a project and have to react to what the students are doing.  This sells the students short.  Rigorous lessons start with good lesson planning.  Planning to meet the standards is a huge step towards providing quality rigorous lessons.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1.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1_Title Only">
    <p:spTree>
      <p:nvGrpSpPr>
        <p:cNvPr id="92" name="Shape 92"/>
        <p:cNvGrpSpPr/>
        <p:nvPr/>
      </p:nvGrpSpPr>
      <p:grpSpPr>
        <a:xfrm>
          <a:off x="0" y="0"/>
          <a:ext cx="0" cy="0"/>
          <a:chOff x="0" y="0"/>
          <a:chExt cx="0" cy="0"/>
        </a:xfrm>
      </p:grpSpPr>
      <p:sp>
        <p:nvSpPr>
          <p:cNvPr id="93" name="Shape 93"/>
          <p:cNvSpPr txBox="1"/>
          <p:nvPr>
            <p:ph type="title"/>
          </p:nvPr>
        </p:nvSpPr>
        <p:spPr>
          <a:xfrm>
            <a:off x="275063" y="466701"/>
            <a:ext cx="4570200" cy="537900"/>
          </a:xfrm>
          <a:prstGeom prst="rect">
            <a:avLst/>
          </a:prstGeom>
          <a:noFill/>
          <a:ln>
            <a:noFill/>
          </a:ln>
        </p:spPr>
        <p:txBody>
          <a:bodyPr anchorCtr="0" anchor="t" bIns="91425" lIns="91425" rIns="91425" tIns="91425"/>
          <a:lstStyle>
            <a:lvl1pPr indent="0" lvl="0" marL="0" marR="0" rtl="0" algn="l">
              <a:spcBef>
                <a:spcPts val="0"/>
              </a:spcBef>
              <a:buClr>
                <a:srgbClr val="910000"/>
              </a:buClr>
              <a:buFont typeface="Arial"/>
              <a:buNone/>
              <a:defRPr b="1" i="0" sz="3600" u="none" cap="none" strike="noStrike">
                <a:solidFill>
                  <a:srgbClr val="91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94" name="Shape 94"/>
          <p:cNvSpPr txBox="1"/>
          <p:nvPr>
            <p:ph idx="10" type="dt"/>
          </p:nvPr>
        </p:nvSpPr>
        <p:spPr>
          <a:xfrm>
            <a:off x="135464" y="4638596"/>
            <a:ext cx="2456700" cy="3351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pic>
        <p:nvPicPr>
          <p:cNvPr id="95" name="Shape 95"/>
          <p:cNvPicPr preferRelativeResize="0"/>
          <p:nvPr/>
        </p:nvPicPr>
        <p:blipFill rotWithShape="1">
          <a:blip r:embed="rId2">
            <a:alphaModFix/>
          </a:blip>
          <a:srcRect b="0" l="0" r="0" t="0"/>
          <a:stretch/>
        </p:blipFill>
        <p:spPr>
          <a:xfrm>
            <a:off x="5094514" y="244956"/>
            <a:ext cx="3495000" cy="4020600"/>
          </a:xfrm>
          <a:prstGeom prst="rect">
            <a:avLst/>
          </a:prstGeom>
          <a:noFill/>
          <a:ln>
            <a:noFill/>
          </a:ln>
        </p:spPr>
      </p:pic>
      <p:sp>
        <p:nvSpPr>
          <p:cNvPr id="96" name="Shape 96"/>
          <p:cNvSpPr/>
          <p:nvPr>
            <p:ph idx="2" type="pic"/>
          </p:nvPr>
        </p:nvSpPr>
        <p:spPr>
          <a:xfrm>
            <a:off x="5514926" y="619893"/>
            <a:ext cx="2683800" cy="3206400"/>
          </a:xfrm>
          <a:prstGeom prst="rect">
            <a:avLst/>
          </a:prstGeom>
          <a:noFill/>
          <a:ln>
            <a:noFill/>
          </a:ln>
        </p:spPr>
        <p:txBody>
          <a:bodyPr anchorCtr="0" anchor="t" bIns="91425" lIns="91425" rIns="91425" tIns="91425"/>
          <a:lstStyle>
            <a:lvl1pPr indent="13652" lvl="0" marL="230187" marR="0" rtl="0" algn="l">
              <a:spcBef>
                <a:spcPts val="0"/>
              </a:spcBef>
              <a:spcAft>
                <a:spcPts val="0"/>
              </a:spcAft>
              <a:buClr>
                <a:schemeClr val="dk1"/>
              </a:buClr>
              <a:buSzPct val="120000"/>
              <a:buFont typeface="Arial"/>
              <a:buChar char="•"/>
              <a:defRPr b="0" i="0" sz="3200" u="none" cap="none" strike="noStrike">
                <a:solidFill>
                  <a:schemeClr val="dk1"/>
                </a:solidFill>
                <a:latin typeface="Arial"/>
                <a:ea typeface="Arial"/>
                <a:cs typeface="Arial"/>
                <a:sym typeface="Arial"/>
              </a:defRPr>
            </a:lvl1pPr>
            <a:lvl2pPr indent="-22225" lvl="1" marL="454025"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2pPr>
            <a:lvl3pPr indent="-36512" lvl="2" marL="684212"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3pPr>
            <a:lvl4pPr indent="-38100" lvl="3" marL="914400"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4pPr>
            <a:lvl5pPr indent="-28575" lvl="4" marL="1146175"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97" name="Shape 97"/>
          <p:cNvSpPr txBox="1"/>
          <p:nvPr>
            <p:ph idx="1" type="body"/>
          </p:nvPr>
        </p:nvSpPr>
        <p:spPr>
          <a:xfrm>
            <a:off x="275063" y="1527149"/>
            <a:ext cx="4570200" cy="2738400"/>
          </a:xfrm>
          <a:prstGeom prst="rect">
            <a:avLst/>
          </a:prstGeom>
          <a:noFill/>
          <a:ln>
            <a:noFill/>
          </a:ln>
        </p:spPr>
        <p:txBody>
          <a:bodyPr anchorCtr="0" anchor="t" bIns="91425" lIns="91425" rIns="91425" tIns="91425"/>
          <a:lstStyle>
            <a:lvl1pPr indent="-47307" lvl="0" marL="230187" marR="0" rtl="0" algn="l">
              <a:spcBef>
                <a:spcPts val="0"/>
              </a:spcBef>
              <a:spcAft>
                <a:spcPts val="0"/>
              </a:spcAft>
              <a:buClr>
                <a:schemeClr val="dk1"/>
              </a:buClr>
              <a:buSzPct val="119999"/>
              <a:buFont typeface="Arial"/>
              <a:buChar char="•"/>
              <a:defRPr b="0" i="0" sz="2400" u="none" cap="none" strike="noStrike">
                <a:solidFill>
                  <a:schemeClr val="dk1"/>
                </a:solidFill>
                <a:latin typeface="Arial"/>
                <a:ea typeface="Arial"/>
                <a:cs typeface="Arial"/>
                <a:sym typeface="Arial"/>
              </a:defRPr>
            </a:lvl1pPr>
            <a:lvl2pPr indent="-98425" lvl="1" marL="454025" marR="0" rtl="0" algn="l">
              <a:spcBef>
                <a:spcPts val="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25412" lvl="2" marL="684212" marR="0" rtl="0" algn="l">
              <a:spcBef>
                <a:spcPts val="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38100" lvl="3" marL="914400"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4pPr>
            <a:lvl5pPr indent="-142875" lvl="4" marL="1146175" marR="0" rtl="0" algn="l">
              <a:spcBef>
                <a:spcPts val="0"/>
              </a:spcBef>
              <a:spcAft>
                <a:spcPts val="0"/>
              </a:spcAft>
              <a:buClr>
                <a:schemeClr val="dk1"/>
              </a:buClr>
              <a:buSzPct val="100000"/>
              <a:buFont typeface="Merriweather Sans"/>
              <a:buChar char="»"/>
              <a:defRPr b="0" i="0" sz="14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bg>
      <p:bgPr>
        <a:solidFill>
          <a:schemeClr val="lt1"/>
        </a:solidFill>
      </p:bgPr>
    </p:bg>
    <p:spTree>
      <p:nvGrpSpPr>
        <p:cNvPr id="98" name="Shape 98"/>
        <p:cNvGrpSpPr/>
        <p:nvPr/>
      </p:nvGrpSpPr>
      <p:grpSpPr>
        <a:xfrm>
          <a:off x="0" y="0"/>
          <a:ext cx="0" cy="0"/>
          <a:chOff x="0" y="0"/>
          <a:chExt cx="0" cy="0"/>
        </a:xfrm>
      </p:grpSpPr>
      <p:sp>
        <p:nvSpPr>
          <p:cNvPr id="99" name="Shape 99"/>
          <p:cNvSpPr txBox="1"/>
          <p:nvPr/>
        </p:nvSpPr>
        <p:spPr>
          <a:xfrm>
            <a:off x="8250090" y="1722662"/>
            <a:ext cx="184800" cy="2769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rgbClr val="54585A"/>
              </a:solidFill>
              <a:latin typeface="Arial"/>
              <a:ea typeface="Arial"/>
              <a:cs typeface="Arial"/>
              <a:sym typeface="Arial"/>
            </a:endParaRPr>
          </a:p>
        </p:txBody>
      </p:sp>
      <p:sp>
        <p:nvSpPr>
          <p:cNvPr id="100" name="Shape 100"/>
          <p:cNvSpPr txBox="1"/>
          <p:nvPr>
            <p:ph type="ctrTitle"/>
          </p:nvPr>
        </p:nvSpPr>
        <p:spPr>
          <a:xfrm>
            <a:off x="457200" y="1943100"/>
            <a:ext cx="6553200" cy="5511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Arial"/>
              <a:buNone/>
              <a:defRPr b="1" i="0" sz="40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01" name="Shape 101"/>
          <p:cNvSpPr txBox="1"/>
          <p:nvPr>
            <p:ph idx="1" type="subTitle"/>
          </p:nvPr>
        </p:nvSpPr>
        <p:spPr>
          <a:xfrm>
            <a:off x="457200" y="2571750"/>
            <a:ext cx="6553200" cy="1371600"/>
          </a:xfrm>
          <a:prstGeom prst="rect">
            <a:avLst/>
          </a:prstGeom>
          <a:noFill/>
          <a:ln>
            <a:noFill/>
          </a:ln>
        </p:spPr>
        <p:txBody>
          <a:bodyPr anchorCtr="0" anchor="t" bIns="91425" lIns="91425" rIns="91425" tIns="91425"/>
          <a:lstStyle>
            <a:lvl1pPr indent="0" lvl="0" marL="0" marR="0" rtl="0" algn="l">
              <a:spcBef>
                <a:spcPts val="0"/>
              </a:spcBef>
              <a:spcAft>
                <a:spcPts val="0"/>
              </a:spcAft>
              <a:buClr>
                <a:srgbClr val="910000"/>
              </a:buClr>
              <a:buFont typeface="Arial"/>
              <a:buNone/>
              <a:defRPr b="1" i="0" sz="2800" u="none" cap="none" strike="noStrike">
                <a:solidFill>
                  <a:srgbClr val="910000"/>
                </a:solidFill>
                <a:latin typeface="Arial"/>
                <a:ea typeface="Arial"/>
                <a:cs typeface="Arial"/>
                <a:sym typeface="Arial"/>
              </a:defRPr>
            </a:lvl1pPr>
            <a:lvl2pPr indent="0" lvl="1" marL="457200" marR="0" rtl="0" algn="ctr">
              <a:spcBef>
                <a:spcPts val="0"/>
              </a:spcBef>
              <a:spcAft>
                <a:spcPts val="0"/>
              </a:spcAft>
              <a:buClr>
                <a:srgbClr val="979899"/>
              </a:buClr>
              <a:buFont typeface="Arial"/>
              <a:buNone/>
              <a:defRPr b="0" i="0" sz="3200" u="none" cap="none" strike="noStrike">
                <a:solidFill>
                  <a:srgbClr val="979899"/>
                </a:solidFill>
                <a:latin typeface="Arial"/>
                <a:ea typeface="Arial"/>
                <a:cs typeface="Arial"/>
                <a:sym typeface="Arial"/>
              </a:defRPr>
            </a:lvl2pPr>
            <a:lvl3pPr indent="0" lvl="2" marL="914400" marR="0" rtl="0" algn="ctr">
              <a:spcBef>
                <a:spcPts val="0"/>
              </a:spcBef>
              <a:spcAft>
                <a:spcPts val="0"/>
              </a:spcAft>
              <a:buClr>
                <a:srgbClr val="979899"/>
              </a:buClr>
              <a:buFont typeface="Arial"/>
              <a:buNone/>
              <a:defRPr b="0" i="0" sz="3200" u="none" cap="none" strike="noStrike">
                <a:solidFill>
                  <a:srgbClr val="979899"/>
                </a:solidFill>
                <a:latin typeface="Arial"/>
                <a:ea typeface="Arial"/>
                <a:cs typeface="Arial"/>
                <a:sym typeface="Arial"/>
              </a:defRPr>
            </a:lvl3pPr>
            <a:lvl4pPr indent="0" lvl="3" marL="1371600" marR="0" rtl="0" algn="ctr">
              <a:spcBef>
                <a:spcPts val="0"/>
              </a:spcBef>
              <a:spcAft>
                <a:spcPts val="0"/>
              </a:spcAft>
              <a:buClr>
                <a:srgbClr val="979899"/>
              </a:buClr>
              <a:buFont typeface="Merriweather Sans"/>
              <a:buNone/>
              <a:defRPr b="0" i="0" sz="3200" u="none" cap="none" strike="noStrike">
                <a:solidFill>
                  <a:srgbClr val="979899"/>
                </a:solidFill>
                <a:latin typeface="Arial"/>
                <a:ea typeface="Arial"/>
                <a:cs typeface="Arial"/>
                <a:sym typeface="Arial"/>
              </a:defRPr>
            </a:lvl4pPr>
            <a:lvl5pPr indent="0" lvl="4" marL="1828800" marR="0" rtl="0" algn="ctr">
              <a:spcBef>
                <a:spcPts val="0"/>
              </a:spcBef>
              <a:spcAft>
                <a:spcPts val="0"/>
              </a:spcAft>
              <a:buClr>
                <a:srgbClr val="979899"/>
              </a:buClr>
              <a:buFont typeface="Merriweather Sans"/>
              <a:buNone/>
              <a:defRPr b="0" i="0" sz="3200" u="none" cap="none" strike="noStrike">
                <a:solidFill>
                  <a:srgbClr val="979899"/>
                </a:solidFill>
                <a:latin typeface="Arial"/>
                <a:ea typeface="Arial"/>
                <a:cs typeface="Arial"/>
                <a:sym typeface="Arial"/>
              </a:defRPr>
            </a:lvl5pPr>
            <a:lvl6pPr indent="0" lvl="5" marL="2286000" marR="0" rtl="0" algn="ctr">
              <a:spcBef>
                <a:spcPts val="400"/>
              </a:spcBef>
              <a:buClr>
                <a:srgbClr val="979899"/>
              </a:buClr>
              <a:buFont typeface="Arial"/>
              <a:buNone/>
              <a:defRPr b="0" i="0" sz="2000" u="none" cap="none" strike="noStrike">
                <a:solidFill>
                  <a:srgbClr val="979899"/>
                </a:solidFill>
                <a:latin typeface="Arial"/>
                <a:ea typeface="Arial"/>
                <a:cs typeface="Arial"/>
                <a:sym typeface="Arial"/>
              </a:defRPr>
            </a:lvl6pPr>
            <a:lvl7pPr indent="0" lvl="6" marL="2743200" marR="0" rtl="0" algn="ctr">
              <a:spcBef>
                <a:spcPts val="400"/>
              </a:spcBef>
              <a:buClr>
                <a:srgbClr val="979899"/>
              </a:buClr>
              <a:buFont typeface="Arial"/>
              <a:buNone/>
              <a:defRPr b="0" i="0" sz="2000" u="none" cap="none" strike="noStrike">
                <a:solidFill>
                  <a:srgbClr val="979899"/>
                </a:solidFill>
                <a:latin typeface="Arial"/>
                <a:ea typeface="Arial"/>
                <a:cs typeface="Arial"/>
                <a:sym typeface="Arial"/>
              </a:defRPr>
            </a:lvl7pPr>
            <a:lvl8pPr indent="0" lvl="7" marL="3200400" marR="0" rtl="0" algn="ctr">
              <a:spcBef>
                <a:spcPts val="400"/>
              </a:spcBef>
              <a:buClr>
                <a:srgbClr val="979899"/>
              </a:buClr>
              <a:buFont typeface="Arial"/>
              <a:buNone/>
              <a:defRPr b="0" i="0" sz="2000" u="none" cap="none" strike="noStrike">
                <a:solidFill>
                  <a:srgbClr val="979899"/>
                </a:solidFill>
                <a:latin typeface="Arial"/>
                <a:ea typeface="Arial"/>
                <a:cs typeface="Arial"/>
                <a:sym typeface="Arial"/>
              </a:defRPr>
            </a:lvl8pPr>
            <a:lvl9pPr indent="0" lvl="8" marL="3657600" marR="0" rtl="0" algn="ctr">
              <a:spcBef>
                <a:spcPts val="400"/>
              </a:spcBef>
              <a:buClr>
                <a:srgbClr val="979899"/>
              </a:buClr>
              <a:buFont typeface="Arial"/>
              <a:buNone/>
              <a:defRPr b="0" i="0" sz="2000" u="none" cap="none" strike="noStrike">
                <a:solidFill>
                  <a:srgbClr val="979899"/>
                </a:solidFill>
                <a:latin typeface="Arial"/>
                <a:ea typeface="Arial"/>
                <a:cs typeface="Arial"/>
                <a:sym typeface="Arial"/>
              </a:defRPr>
            </a:lvl9pPr>
          </a:lstStyle>
          <a:p/>
        </p:txBody>
      </p:sp>
      <p:pic>
        <p:nvPicPr>
          <p:cNvPr descr="bigstock-Wave-Abstract-1207585_2.jpg" id="102" name="Shape 102"/>
          <p:cNvPicPr preferRelativeResize="0"/>
          <p:nvPr/>
        </p:nvPicPr>
        <p:blipFill rotWithShape="1">
          <a:blip r:embed="rId2">
            <a:alphaModFix/>
          </a:blip>
          <a:srcRect b="0" l="18009" r="-962" t="0"/>
          <a:stretch/>
        </p:blipFill>
        <p:spPr>
          <a:xfrm>
            <a:off x="7315200" y="0"/>
            <a:ext cx="1856100" cy="5157300"/>
          </a:xfrm>
          <a:prstGeom prst="rect">
            <a:avLst/>
          </a:prstGeom>
          <a:noFill/>
          <a:ln>
            <a:noFill/>
          </a:ln>
        </p:spPr>
      </p:pic>
      <p:pic>
        <p:nvPicPr>
          <p:cNvPr descr="051415-ICLE_logo_lockup-RGB-2000.png" id="103" name="Shape 103"/>
          <p:cNvPicPr preferRelativeResize="0"/>
          <p:nvPr/>
        </p:nvPicPr>
        <p:blipFill rotWithShape="1">
          <a:blip r:embed="rId3">
            <a:alphaModFix/>
          </a:blip>
          <a:srcRect b="0" l="0" r="0" t="0"/>
          <a:stretch/>
        </p:blipFill>
        <p:spPr>
          <a:xfrm>
            <a:off x="457200" y="857250"/>
            <a:ext cx="4572000" cy="661800"/>
          </a:xfrm>
          <a:prstGeom prst="rect">
            <a:avLst/>
          </a:prstGeom>
          <a:noFill/>
          <a:ln>
            <a:noFill/>
          </a:ln>
        </p:spPr>
      </p:pic>
      <p:pic>
        <p:nvPicPr>
          <p:cNvPr descr="Screen Shot 2016-02-09 at 3.00.33 PM.png" id="104" name="Shape 104"/>
          <p:cNvPicPr preferRelativeResize="0"/>
          <p:nvPr/>
        </p:nvPicPr>
        <p:blipFill rotWithShape="1">
          <a:blip r:embed="rId4">
            <a:alphaModFix/>
          </a:blip>
          <a:srcRect b="0" l="0" r="0" t="0"/>
          <a:stretch/>
        </p:blipFill>
        <p:spPr>
          <a:xfrm>
            <a:off x="5667375" y="4371975"/>
            <a:ext cx="1266900" cy="443100"/>
          </a:xfrm>
          <a:prstGeom prst="rect">
            <a:avLst/>
          </a:prstGeom>
          <a:noFill/>
          <a:ln>
            <a:noFill/>
          </a:ln>
        </p:spPr>
      </p:pic>
      <p:pic>
        <p:nvPicPr>
          <p:cNvPr descr="Screen Shot 2016-02-09 at 3.00.14 PM.png" id="105" name="Shape 105"/>
          <p:cNvPicPr preferRelativeResize="0"/>
          <p:nvPr/>
        </p:nvPicPr>
        <p:blipFill rotWithShape="1">
          <a:blip r:embed="rId5">
            <a:alphaModFix/>
          </a:blip>
          <a:srcRect b="0" l="0" r="0" t="0"/>
          <a:stretch/>
        </p:blipFill>
        <p:spPr>
          <a:xfrm>
            <a:off x="457200" y="4572000"/>
            <a:ext cx="3810000" cy="228600"/>
          </a:xfrm>
          <a:prstGeom prst="rect">
            <a:avLst/>
          </a:prstGeom>
          <a:noFill/>
          <a:ln>
            <a:noFill/>
          </a:ln>
        </p:spPr>
      </p:pic>
      <p:sp>
        <p:nvSpPr>
          <p:cNvPr id="106" name="Shape 106"/>
          <p:cNvSpPr txBox="1"/>
          <p:nvPr/>
        </p:nvSpPr>
        <p:spPr>
          <a:xfrm>
            <a:off x="8250090" y="1722662"/>
            <a:ext cx="184800" cy="2769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rgbClr val="54585A"/>
              </a:solidFill>
              <a:latin typeface="Arial"/>
              <a:ea typeface="Arial"/>
              <a:cs typeface="Arial"/>
              <a:sym typeface="Arial"/>
            </a:endParaRPr>
          </a:p>
        </p:txBody>
      </p:sp>
      <p:pic>
        <p:nvPicPr>
          <p:cNvPr descr="bigstock-Wave-Abstract-1207585_2.jpg" id="107" name="Shape 107"/>
          <p:cNvPicPr preferRelativeResize="0"/>
          <p:nvPr/>
        </p:nvPicPr>
        <p:blipFill rotWithShape="1">
          <a:blip r:embed="rId2">
            <a:alphaModFix/>
          </a:blip>
          <a:srcRect b="0" l="18009" r="-962" t="0"/>
          <a:stretch/>
        </p:blipFill>
        <p:spPr>
          <a:xfrm>
            <a:off x="7315200" y="0"/>
            <a:ext cx="1856100" cy="5157300"/>
          </a:xfrm>
          <a:prstGeom prst="rect">
            <a:avLst/>
          </a:prstGeom>
          <a:noFill/>
          <a:ln>
            <a:noFill/>
          </a:ln>
        </p:spPr>
      </p:pic>
      <p:pic>
        <p:nvPicPr>
          <p:cNvPr descr="051415-ICLE_logo_lockup-RGB-2000.png" id="108" name="Shape 108"/>
          <p:cNvPicPr preferRelativeResize="0"/>
          <p:nvPr/>
        </p:nvPicPr>
        <p:blipFill rotWithShape="1">
          <a:blip r:embed="rId3">
            <a:alphaModFix/>
          </a:blip>
          <a:srcRect b="0" l="0" r="0" t="0"/>
          <a:stretch/>
        </p:blipFill>
        <p:spPr>
          <a:xfrm>
            <a:off x="457200" y="857250"/>
            <a:ext cx="4572000" cy="661800"/>
          </a:xfrm>
          <a:prstGeom prst="rect">
            <a:avLst/>
          </a:prstGeom>
          <a:noFill/>
          <a:ln>
            <a:noFill/>
          </a:ln>
        </p:spPr>
      </p:pic>
      <p:pic>
        <p:nvPicPr>
          <p:cNvPr descr="Screen Shot 2016-02-09 at 3.00.33 PM.png" id="109" name="Shape 109"/>
          <p:cNvPicPr preferRelativeResize="0"/>
          <p:nvPr/>
        </p:nvPicPr>
        <p:blipFill rotWithShape="1">
          <a:blip r:embed="rId4">
            <a:alphaModFix/>
          </a:blip>
          <a:srcRect b="0" l="0" r="0" t="0"/>
          <a:stretch/>
        </p:blipFill>
        <p:spPr>
          <a:xfrm>
            <a:off x="5334000" y="4229100"/>
            <a:ext cx="1689000" cy="590700"/>
          </a:xfrm>
          <a:prstGeom prst="rect">
            <a:avLst/>
          </a:prstGeom>
          <a:noFill/>
          <a:ln>
            <a:noFill/>
          </a:ln>
        </p:spPr>
      </p:pic>
      <p:pic>
        <p:nvPicPr>
          <p:cNvPr descr="Screen Shot 2016-02-09 at 3.00.14 PM.png" id="110" name="Shape 110"/>
          <p:cNvPicPr preferRelativeResize="0"/>
          <p:nvPr/>
        </p:nvPicPr>
        <p:blipFill rotWithShape="1">
          <a:blip r:embed="rId5">
            <a:alphaModFix/>
          </a:blip>
          <a:srcRect b="0" l="0" r="0" t="0"/>
          <a:stretch/>
        </p:blipFill>
        <p:spPr>
          <a:xfrm>
            <a:off x="457200" y="4572000"/>
            <a:ext cx="3810000" cy="2286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 Content">
    <p:spTree>
      <p:nvGrpSpPr>
        <p:cNvPr id="111" name="Shape 111"/>
        <p:cNvGrpSpPr/>
        <p:nvPr/>
      </p:nvGrpSpPr>
      <p:grpSpPr>
        <a:xfrm>
          <a:off x="0" y="0"/>
          <a:ext cx="0" cy="0"/>
          <a:chOff x="0" y="0"/>
          <a:chExt cx="0" cy="0"/>
        </a:xfrm>
      </p:grpSpPr>
      <p:sp>
        <p:nvSpPr>
          <p:cNvPr id="112" name="Shape 112"/>
          <p:cNvSpPr txBox="1"/>
          <p:nvPr>
            <p:ph type="title"/>
          </p:nvPr>
        </p:nvSpPr>
        <p:spPr>
          <a:xfrm>
            <a:off x="457200" y="288035"/>
            <a:ext cx="8229600" cy="471000"/>
          </a:xfrm>
          <a:prstGeom prst="rect">
            <a:avLst/>
          </a:prstGeom>
          <a:noFill/>
          <a:ln>
            <a:noFill/>
          </a:ln>
        </p:spPr>
        <p:txBody>
          <a:bodyPr anchorCtr="0" anchor="t" bIns="91425" lIns="91425" rIns="91425" tIns="91425"/>
          <a:lstStyle>
            <a:lvl1pPr indent="0" lvl="0" marL="0" marR="0" rtl="0" algn="l">
              <a:spcBef>
                <a:spcPts val="0"/>
              </a:spcBef>
              <a:buClr>
                <a:srgbClr val="910000"/>
              </a:buClr>
              <a:buFont typeface="Arial"/>
              <a:buNone/>
              <a:defRPr b="1" i="0" sz="3600" u="none" cap="none" strike="noStrike">
                <a:solidFill>
                  <a:srgbClr val="91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13" name="Shape 113"/>
          <p:cNvSpPr txBox="1"/>
          <p:nvPr>
            <p:ph idx="1" type="body"/>
          </p:nvPr>
        </p:nvSpPr>
        <p:spPr>
          <a:xfrm>
            <a:off x="457200" y="800100"/>
            <a:ext cx="8229600" cy="3943200"/>
          </a:xfrm>
          <a:prstGeom prst="rect">
            <a:avLst/>
          </a:prstGeom>
          <a:noFill/>
          <a:ln>
            <a:noFill/>
          </a:ln>
        </p:spPr>
        <p:txBody>
          <a:bodyPr anchorCtr="0" anchor="t" bIns="91425" lIns="91425" rIns="91425" tIns="91425"/>
          <a:lstStyle>
            <a:lvl1pPr indent="13652" lvl="0" marL="230187" marR="0" rtl="0" algn="l">
              <a:spcBef>
                <a:spcPts val="0"/>
              </a:spcBef>
              <a:spcAft>
                <a:spcPts val="0"/>
              </a:spcAft>
              <a:buClr>
                <a:schemeClr val="dk1"/>
              </a:buClr>
              <a:buSzPct val="120000"/>
              <a:buFont typeface="Arial"/>
              <a:buChar char="•"/>
              <a:defRPr b="0" i="0" sz="3200" u="none" cap="none" strike="noStrike">
                <a:solidFill>
                  <a:schemeClr val="dk1"/>
                </a:solidFill>
                <a:latin typeface="Arial"/>
                <a:ea typeface="Arial"/>
                <a:cs typeface="Arial"/>
                <a:sym typeface="Arial"/>
              </a:defRPr>
            </a:lvl1pPr>
            <a:lvl2pPr indent="-22225" lvl="1" marL="454025"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2pPr>
            <a:lvl3pPr indent="-36512" lvl="2" marL="684212"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3pPr>
            <a:lvl4pPr indent="-38100" lvl="3" marL="914400"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4pPr>
            <a:lvl5pPr indent="-28575" lvl="4" marL="1146175"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 Content">
    <p:spTree>
      <p:nvGrpSpPr>
        <p:cNvPr id="114" name="Shape 114"/>
        <p:cNvGrpSpPr/>
        <p:nvPr/>
      </p:nvGrpSpPr>
      <p:grpSpPr>
        <a:xfrm>
          <a:off x="0" y="0"/>
          <a:ext cx="0" cy="0"/>
          <a:chOff x="0" y="0"/>
          <a:chExt cx="0" cy="0"/>
        </a:xfrm>
      </p:grpSpPr>
      <p:sp>
        <p:nvSpPr>
          <p:cNvPr id="115" name="Shape 115"/>
          <p:cNvSpPr txBox="1"/>
          <p:nvPr>
            <p:ph type="title"/>
          </p:nvPr>
        </p:nvSpPr>
        <p:spPr>
          <a:xfrm>
            <a:off x="457200" y="288035"/>
            <a:ext cx="8229600" cy="471000"/>
          </a:xfrm>
          <a:prstGeom prst="rect">
            <a:avLst/>
          </a:prstGeom>
          <a:noFill/>
          <a:ln>
            <a:noFill/>
          </a:ln>
        </p:spPr>
        <p:txBody>
          <a:bodyPr anchorCtr="0" anchor="t" bIns="91425" lIns="91425" rIns="91425" tIns="91425"/>
          <a:lstStyle>
            <a:lvl1pPr indent="0" lvl="0" marL="0" marR="0" rtl="0" algn="l">
              <a:spcBef>
                <a:spcPts val="0"/>
              </a:spcBef>
              <a:buClr>
                <a:srgbClr val="910000"/>
              </a:buClr>
              <a:buFont typeface="Arial"/>
              <a:buNone/>
              <a:defRPr b="1" i="0" sz="3600" u="none" cap="none" strike="noStrike">
                <a:solidFill>
                  <a:srgbClr val="91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116" name="Shape 116"/>
        <p:cNvGrpSpPr/>
        <p:nvPr/>
      </p:nvGrpSpPr>
      <p:grpSpPr>
        <a:xfrm>
          <a:off x="0" y="0"/>
          <a:ext cx="0" cy="0"/>
          <a:chOff x="0" y="0"/>
          <a:chExt cx="0" cy="0"/>
        </a:xfrm>
      </p:grpSpPr>
      <p:sp>
        <p:nvSpPr>
          <p:cNvPr id="117" name="Shape 117"/>
          <p:cNvSpPr txBox="1"/>
          <p:nvPr>
            <p:ph type="title"/>
          </p:nvPr>
        </p:nvSpPr>
        <p:spPr>
          <a:xfrm>
            <a:off x="457200" y="288035"/>
            <a:ext cx="8229600" cy="471000"/>
          </a:xfrm>
          <a:prstGeom prst="rect">
            <a:avLst/>
          </a:prstGeom>
          <a:noFill/>
          <a:ln>
            <a:noFill/>
          </a:ln>
        </p:spPr>
        <p:txBody>
          <a:bodyPr anchorCtr="0" anchor="t" bIns="91425" lIns="91425" rIns="91425" tIns="91425"/>
          <a:lstStyle>
            <a:lvl1pPr indent="0" lvl="0" marL="0" marR="0" rtl="0" algn="l">
              <a:spcBef>
                <a:spcPts val="0"/>
              </a:spcBef>
              <a:buClr>
                <a:srgbClr val="910000"/>
              </a:buClr>
              <a:buFont typeface="Arial"/>
              <a:buNone/>
              <a:defRPr b="1" i="0" sz="3600" u="none" cap="none" strike="noStrike">
                <a:solidFill>
                  <a:srgbClr val="91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18" name="Shape 118"/>
          <p:cNvSpPr/>
          <p:nvPr>
            <p:ph idx="2" type="pic"/>
          </p:nvPr>
        </p:nvSpPr>
        <p:spPr>
          <a:xfrm>
            <a:off x="0" y="914400"/>
            <a:ext cx="9144000" cy="1657200"/>
          </a:xfrm>
          <a:prstGeom prst="rect">
            <a:avLst/>
          </a:prstGeom>
          <a:noFill/>
          <a:ln cap="flat" cmpd="sng" w="9525">
            <a:solidFill>
              <a:schemeClr val="dk1"/>
            </a:solidFill>
            <a:prstDash val="solid"/>
            <a:round/>
            <a:headEnd len="med" w="med" type="none"/>
            <a:tailEnd len="med" w="med" type="none"/>
          </a:ln>
        </p:spPr>
        <p:txBody>
          <a:bodyPr anchorCtr="0" anchor="t" bIns="91425" lIns="91425" rIns="91425" tIns="91425"/>
          <a:lstStyle>
            <a:lvl1pPr indent="0" lvl="0" marL="0" marR="0" rtl="0" algn="l">
              <a:spcBef>
                <a:spcPts val="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22225" lvl="1" marL="454025"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2pPr>
            <a:lvl3pPr indent="-36512" lvl="2" marL="684212"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3pPr>
            <a:lvl4pPr indent="-38100" lvl="3" marL="914400"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4pPr>
            <a:lvl5pPr indent="-28575" lvl="4" marL="1146175"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19" name="Shape 119"/>
          <p:cNvSpPr txBox="1"/>
          <p:nvPr>
            <p:ph idx="1" type="body"/>
          </p:nvPr>
        </p:nvSpPr>
        <p:spPr>
          <a:xfrm>
            <a:off x="457200" y="2686050"/>
            <a:ext cx="2590800" cy="2057400"/>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1587" lvl="1" marL="230187" marR="0" rtl="0" algn="l">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9525" lvl="2" marL="454025" marR="0" rtl="0" algn="l">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11112" lvl="3" marL="684212" marR="0" rtl="0" algn="l">
              <a:spcBef>
                <a:spcPts val="0"/>
              </a:spcBef>
              <a:spcAft>
                <a:spcPts val="0"/>
              </a:spcAft>
              <a:buClr>
                <a:schemeClr val="dk1"/>
              </a:buClr>
              <a:buFont typeface="Merriweather Sans"/>
              <a:buNone/>
              <a:defRPr b="0" i="0" sz="2400" u="none" cap="none" strike="noStrike">
                <a:solidFill>
                  <a:schemeClr val="dk1"/>
                </a:solidFill>
                <a:latin typeface="Arial"/>
                <a:ea typeface="Arial"/>
                <a:cs typeface="Arial"/>
                <a:sym typeface="Arial"/>
              </a:defRPr>
            </a:lvl4pPr>
            <a:lvl5pPr indent="0" lvl="4" marL="914400" marR="0" rtl="0" algn="l">
              <a:spcBef>
                <a:spcPts val="0"/>
              </a:spcBef>
              <a:spcAft>
                <a:spcPts val="0"/>
              </a:spcAft>
              <a:buClr>
                <a:schemeClr val="dk1"/>
              </a:buClr>
              <a:buFont typeface="Merriweather Sans"/>
              <a:buNone/>
              <a:defRPr b="0" i="0" sz="24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20" name="Shape 120"/>
          <p:cNvSpPr txBox="1"/>
          <p:nvPr>
            <p:ph idx="3" type="body"/>
          </p:nvPr>
        </p:nvSpPr>
        <p:spPr>
          <a:xfrm>
            <a:off x="3278123" y="2686050"/>
            <a:ext cx="2587800" cy="2057400"/>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1587" lvl="1" marL="230187" marR="0" rtl="0" algn="l">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9525" lvl="2" marL="454025" marR="0" rtl="0" algn="l">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11112" lvl="3" marL="684212" marR="0" rtl="0" algn="l">
              <a:spcBef>
                <a:spcPts val="0"/>
              </a:spcBef>
              <a:spcAft>
                <a:spcPts val="0"/>
              </a:spcAft>
              <a:buClr>
                <a:schemeClr val="dk1"/>
              </a:buClr>
              <a:buFont typeface="Merriweather Sans"/>
              <a:buNone/>
              <a:defRPr b="0" i="0" sz="2400" u="none" cap="none" strike="noStrike">
                <a:solidFill>
                  <a:schemeClr val="dk1"/>
                </a:solidFill>
                <a:latin typeface="Arial"/>
                <a:ea typeface="Arial"/>
                <a:cs typeface="Arial"/>
                <a:sym typeface="Arial"/>
              </a:defRPr>
            </a:lvl4pPr>
            <a:lvl5pPr indent="0" lvl="4" marL="914400" marR="0" rtl="0" algn="l">
              <a:spcBef>
                <a:spcPts val="0"/>
              </a:spcBef>
              <a:spcAft>
                <a:spcPts val="0"/>
              </a:spcAft>
              <a:buClr>
                <a:schemeClr val="dk1"/>
              </a:buClr>
              <a:buFont typeface="Merriweather Sans"/>
              <a:buNone/>
              <a:defRPr b="0" i="0" sz="24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21" name="Shape 121"/>
          <p:cNvSpPr txBox="1"/>
          <p:nvPr>
            <p:ph idx="4" type="body"/>
          </p:nvPr>
        </p:nvSpPr>
        <p:spPr>
          <a:xfrm>
            <a:off x="6096000" y="2686050"/>
            <a:ext cx="2587800" cy="2057400"/>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1587" lvl="1" marL="230187" marR="0" rtl="0" algn="l">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2pPr>
            <a:lvl3pPr indent="-9525" lvl="2" marL="454025" marR="0" rtl="0" algn="l">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11112" lvl="3" marL="684212" marR="0" rtl="0" algn="l">
              <a:spcBef>
                <a:spcPts val="0"/>
              </a:spcBef>
              <a:spcAft>
                <a:spcPts val="0"/>
              </a:spcAft>
              <a:buClr>
                <a:schemeClr val="dk1"/>
              </a:buClr>
              <a:buFont typeface="Merriweather Sans"/>
              <a:buNone/>
              <a:defRPr b="0" i="0" sz="2400" u="none" cap="none" strike="noStrike">
                <a:solidFill>
                  <a:schemeClr val="dk1"/>
                </a:solidFill>
                <a:latin typeface="Arial"/>
                <a:ea typeface="Arial"/>
                <a:cs typeface="Arial"/>
                <a:sym typeface="Arial"/>
              </a:defRPr>
            </a:lvl4pPr>
            <a:lvl5pPr indent="0" lvl="4" marL="914400" marR="0" rtl="0" algn="l">
              <a:spcBef>
                <a:spcPts val="0"/>
              </a:spcBef>
              <a:spcAft>
                <a:spcPts val="0"/>
              </a:spcAft>
              <a:buClr>
                <a:schemeClr val="dk1"/>
              </a:buClr>
              <a:buFont typeface="Merriweather Sans"/>
              <a:buNone/>
              <a:defRPr b="0" i="0" sz="24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 Image">
    <p:spTree>
      <p:nvGrpSpPr>
        <p:cNvPr id="122" name="Shape 122"/>
        <p:cNvGrpSpPr/>
        <p:nvPr/>
      </p:nvGrpSpPr>
      <p:grpSpPr>
        <a:xfrm>
          <a:off x="0" y="0"/>
          <a:ext cx="0" cy="0"/>
          <a:chOff x="0" y="0"/>
          <a:chExt cx="0" cy="0"/>
        </a:xfrm>
      </p:grpSpPr>
      <p:sp>
        <p:nvSpPr>
          <p:cNvPr id="123" name="Shape 123"/>
          <p:cNvSpPr txBox="1"/>
          <p:nvPr>
            <p:ph type="title"/>
          </p:nvPr>
        </p:nvSpPr>
        <p:spPr>
          <a:xfrm>
            <a:off x="457200" y="288035"/>
            <a:ext cx="8229600" cy="471000"/>
          </a:xfrm>
          <a:prstGeom prst="rect">
            <a:avLst/>
          </a:prstGeom>
          <a:noFill/>
          <a:ln>
            <a:noFill/>
          </a:ln>
        </p:spPr>
        <p:txBody>
          <a:bodyPr anchorCtr="0" anchor="t" bIns="91425" lIns="91425" rIns="91425" tIns="91425"/>
          <a:lstStyle>
            <a:lvl1pPr indent="0" lvl="0" marL="0" marR="0" rtl="0" algn="l">
              <a:spcBef>
                <a:spcPts val="0"/>
              </a:spcBef>
              <a:buClr>
                <a:srgbClr val="910000"/>
              </a:buClr>
              <a:buFont typeface="Arial"/>
              <a:buNone/>
              <a:defRPr b="1" i="0" sz="3600" u="none" cap="none" strike="noStrike">
                <a:solidFill>
                  <a:srgbClr val="91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24" name="Shape 124"/>
          <p:cNvSpPr/>
          <p:nvPr>
            <p:ph idx="2" type="pic"/>
          </p:nvPr>
        </p:nvSpPr>
        <p:spPr>
          <a:xfrm>
            <a:off x="5257800" y="800100"/>
            <a:ext cx="3429000" cy="3886200"/>
          </a:xfrm>
          <a:prstGeom prst="rect">
            <a:avLst/>
          </a:prstGeom>
          <a:noFill/>
          <a:ln>
            <a:noFill/>
          </a:ln>
        </p:spPr>
        <p:txBody>
          <a:bodyPr anchorCtr="0" anchor="t" bIns="91425" lIns="91425" rIns="91425" tIns="91425"/>
          <a:lstStyle>
            <a:lvl1pPr indent="13652" lvl="0" marL="230187" marR="0" rtl="0" algn="l">
              <a:spcBef>
                <a:spcPts val="0"/>
              </a:spcBef>
              <a:spcAft>
                <a:spcPts val="0"/>
              </a:spcAft>
              <a:buClr>
                <a:schemeClr val="dk1"/>
              </a:buClr>
              <a:buSzPct val="120000"/>
              <a:buFont typeface="Arial"/>
              <a:buChar char="•"/>
              <a:defRPr b="0" i="0" sz="3200" u="none" cap="none" strike="noStrike">
                <a:solidFill>
                  <a:schemeClr val="dk1"/>
                </a:solidFill>
                <a:latin typeface="Arial"/>
                <a:ea typeface="Arial"/>
                <a:cs typeface="Arial"/>
                <a:sym typeface="Arial"/>
              </a:defRPr>
            </a:lvl1pPr>
            <a:lvl2pPr indent="-22225" lvl="1" marL="454025"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2pPr>
            <a:lvl3pPr indent="-36512" lvl="2" marL="684212"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3pPr>
            <a:lvl4pPr indent="-38100" lvl="3" marL="914400"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4pPr>
            <a:lvl5pPr indent="-28575" lvl="4" marL="1146175"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25" name="Shape 125"/>
          <p:cNvSpPr txBox="1"/>
          <p:nvPr>
            <p:ph idx="1" type="body"/>
          </p:nvPr>
        </p:nvSpPr>
        <p:spPr>
          <a:xfrm>
            <a:off x="457200" y="800100"/>
            <a:ext cx="4724400" cy="3886200"/>
          </a:xfrm>
          <a:prstGeom prst="rect">
            <a:avLst/>
          </a:prstGeom>
          <a:noFill/>
          <a:ln>
            <a:noFill/>
          </a:ln>
        </p:spPr>
        <p:txBody>
          <a:bodyPr anchorCtr="0" anchor="t" bIns="91425" lIns="91425" rIns="91425" tIns="91425"/>
          <a:lstStyle>
            <a:lvl1pPr indent="13652" lvl="0" marL="230187" marR="0" rtl="0" algn="l">
              <a:spcBef>
                <a:spcPts val="0"/>
              </a:spcBef>
              <a:spcAft>
                <a:spcPts val="0"/>
              </a:spcAft>
              <a:buClr>
                <a:schemeClr val="dk1"/>
              </a:buClr>
              <a:buSzPct val="120000"/>
              <a:buFont typeface="Arial"/>
              <a:buChar char="•"/>
              <a:defRPr b="0" i="0" sz="3200" u="none" cap="none" strike="noStrike">
                <a:solidFill>
                  <a:schemeClr val="dk1"/>
                </a:solidFill>
                <a:latin typeface="Arial"/>
                <a:ea typeface="Arial"/>
                <a:cs typeface="Arial"/>
                <a:sym typeface="Arial"/>
              </a:defRPr>
            </a:lvl1pPr>
            <a:lvl2pPr indent="-22225" lvl="1" marL="454025"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2pPr>
            <a:lvl3pPr indent="-36512" lvl="2" marL="684212"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3pPr>
            <a:lvl4pPr indent="-38100" lvl="3" marL="914400"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4pPr>
            <a:lvl5pPr indent="-28575" lvl="4" marL="1146175"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lumns">
    <p:spTree>
      <p:nvGrpSpPr>
        <p:cNvPr id="126" name="Shape 126"/>
        <p:cNvGrpSpPr/>
        <p:nvPr/>
      </p:nvGrpSpPr>
      <p:grpSpPr>
        <a:xfrm>
          <a:off x="0" y="0"/>
          <a:ext cx="0" cy="0"/>
          <a:chOff x="0" y="0"/>
          <a:chExt cx="0" cy="0"/>
        </a:xfrm>
      </p:grpSpPr>
      <p:sp>
        <p:nvSpPr>
          <p:cNvPr id="127" name="Shape 127"/>
          <p:cNvSpPr txBox="1"/>
          <p:nvPr>
            <p:ph type="title"/>
          </p:nvPr>
        </p:nvSpPr>
        <p:spPr>
          <a:xfrm>
            <a:off x="457200" y="288035"/>
            <a:ext cx="8229600" cy="471000"/>
          </a:xfrm>
          <a:prstGeom prst="rect">
            <a:avLst/>
          </a:prstGeom>
          <a:noFill/>
          <a:ln>
            <a:noFill/>
          </a:ln>
        </p:spPr>
        <p:txBody>
          <a:bodyPr anchorCtr="0" anchor="t" bIns="91425" lIns="91425" rIns="91425" tIns="91425"/>
          <a:lstStyle>
            <a:lvl1pPr indent="0" lvl="0" marL="0" marR="0" rtl="0" algn="l">
              <a:spcBef>
                <a:spcPts val="0"/>
              </a:spcBef>
              <a:buClr>
                <a:srgbClr val="910000"/>
              </a:buClr>
              <a:buFont typeface="Arial"/>
              <a:buNone/>
              <a:defRPr b="1" i="0" sz="3600" u="none" cap="none" strike="noStrike">
                <a:solidFill>
                  <a:srgbClr val="91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28" name="Shape 128"/>
          <p:cNvSpPr txBox="1"/>
          <p:nvPr>
            <p:ph idx="1" type="body"/>
          </p:nvPr>
        </p:nvSpPr>
        <p:spPr>
          <a:xfrm>
            <a:off x="457200" y="800100"/>
            <a:ext cx="3994200" cy="3886200"/>
          </a:xfrm>
          <a:prstGeom prst="rect">
            <a:avLst/>
          </a:prstGeom>
          <a:noFill/>
          <a:ln>
            <a:noFill/>
          </a:ln>
        </p:spPr>
        <p:txBody>
          <a:bodyPr anchorCtr="0" anchor="t" bIns="91425" lIns="91425" rIns="91425" tIns="91425"/>
          <a:lstStyle>
            <a:lvl1pPr indent="-16827" lvl="0" marL="230187" marR="0" rtl="0" algn="l">
              <a:spcBef>
                <a:spcPts val="0"/>
              </a:spcBef>
              <a:spcAft>
                <a:spcPts val="0"/>
              </a:spcAft>
              <a:buClr>
                <a:schemeClr val="dk1"/>
              </a:buClr>
              <a:buSzPct val="119999"/>
              <a:buFont typeface="Arial"/>
              <a:buChar char="•"/>
              <a:defRPr b="0" i="0" sz="2800" u="none" cap="none" strike="noStrike">
                <a:solidFill>
                  <a:schemeClr val="dk1"/>
                </a:solidFill>
                <a:latin typeface="Arial"/>
                <a:ea typeface="Arial"/>
                <a:cs typeface="Arial"/>
                <a:sym typeface="Arial"/>
              </a:defRPr>
            </a:lvl1pPr>
            <a:lvl2pPr indent="-47625" lvl="1" marL="454025" marR="0" rtl="0" algn="l">
              <a:spcBef>
                <a:spcPts val="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61912" lvl="2" marL="684212" marR="0" rtl="0" algn="l">
              <a:spcBef>
                <a:spcPts val="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3pPr>
            <a:lvl4pPr indent="-63500" lvl="3" marL="914400" marR="0" rtl="0" algn="l">
              <a:spcBef>
                <a:spcPts val="0"/>
              </a:spcBef>
              <a:spcAft>
                <a:spcPts val="0"/>
              </a:spcAft>
              <a:buClr>
                <a:schemeClr val="dk1"/>
              </a:buClr>
              <a:buSzPct val="100000"/>
              <a:buFont typeface="Merriweather Sans"/>
              <a:buChar char="-"/>
              <a:defRPr b="0" i="0" sz="2800" u="none" cap="none" strike="noStrike">
                <a:solidFill>
                  <a:schemeClr val="dk1"/>
                </a:solidFill>
                <a:latin typeface="Arial"/>
                <a:ea typeface="Arial"/>
                <a:cs typeface="Arial"/>
                <a:sym typeface="Arial"/>
              </a:defRPr>
            </a:lvl4pPr>
            <a:lvl5pPr indent="-53975" lvl="4" marL="1146175" marR="0" rtl="0" algn="l">
              <a:spcBef>
                <a:spcPts val="0"/>
              </a:spcBef>
              <a:spcAft>
                <a:spcPts val="0"/>
              </a:spcAft>
              <a:buClr>
                <a:schemeClr val="dk1"/>
              </a:buClr>
              <a:buSzPct val="100000"/>
              <a:buFont typeface="Merriweather Sans"/>
              <a:buChar char="»"/>
              <a:defRPr b="0" i="0" sz="2800" u="none" cap="none" strike="noStrike">
                <a:solidFill>
                  <a:schemeClr val="dk1"/>
                </a:solidFill>
                <a:latin typeface="Arial"/>
                <a:ea typeface="Arial"/>
                <a:cs typeface="Arial"/>
                <a:sym typeface="Arial"/>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9" name="Shape 129"/>
          <p:cNvSpPr txBox="1"/>
          <p:nvPr>
            <p:ph idx="2" type="body"/>
          </p:nvPr>
        </p:nvSpPr>
        <p:spPr>
          <a:xfrm>
            <a:off x="4692650" y="800100"/>
            <a:ext cx="3994200" cy="3886200"/>
          </a:xfrm>
          <a:prstGeom prst="rect">
            <a:avLst/>
          </a:prstGeom>
          <a:noFill/>
          <a:ln>
            <a:noFill/>
          </a:ln>
        </p:spPr>
        <p:txBody>
          <a:bodyPr anchorCtr="0" anchor="t" bIns="91425" lIns="91425" rIns="91425" tIns="91425"/>
          <a:lstStyle>
            <a:lvl1pPr indent="-16827" lvl="0" marL="230187" marR="0" rtl="0" algn="l">
              <a:spcBef>
                <a:spcPts val="0"/>
              </a:spcBef>
              <a:spcAft>
                <a:spcPts val="0"/>
              </a:spcAft>
              <a:buClr>
                <a:schemeClr val="dk1"/>
              </a:buClr>
              <a:buSzPct val="119999"/>
              <a:buFont typeface="Arial"/>
              <a:buChar char="•"/>
              <a:defRPr b="0" i="0" sz="2800" u="none" cap="none" strike="noStrike">
                <a:solidFill>
                  <a:schemeClr val="dk1"/>
                </a:solidFill>
                <a:latin typeface="Arial"/>
                <a:ea typeface="Arial"/>
                <a:cs typeface="Arial"/>
                <a:sym typeface="Arial"/>
              </a:defRPr>
            </a:lvl1pPr>
            <a:lvl2pPr indent="-47625" lvl="1" marL="454025" marR="0" rtl="0" algn="l">
              <a:spcBef>
                <a:spcPts val="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61912" lvl="2" marL="684212" marR="0" rtl="0" algn="l">
              <a:spcBef>
                <a:spcPts val="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3pPr>
            <a:lvl4pPr indent="-63500" lvl="3" marL="914400" marR="0" rtl="0" algn="l">
              <a:spcBef>
                <a:spcPts val="0"/>
              </a:spcBef>
              <a:spcAft>
                <a:spcPts val="0"/>
              </a:spcAft>
              <a:buClr>
                <a:schemeClr val="dk1"/>
              </a:buClr>
              <a:buSzPct val="100000"/>
              <a:buFont typeface="Merriweather Sans"/>
              <a:buChar char="-"/>
              <a:defRPr b="0" i="0" sz="2800" u="none" cap="none" strike="noStrike">
                <a:solidFill>
                  <a:schemeClr val="dk1"/>
                </a:solidFill>
                <a:latin typeface="Arial"/>
                <a:ea typeface="Arial"/>
                <a:cs typeface="Arial"/>
                <a:sym typeface="Arial"/>
              </a:defRPr>
            </a:lvl4pPr>
            <a:lvl5pPr indent="-53975" lvl="4" marL="1146175" marR="0" rtl="0" algn="l">
              <a:spcBef>
                <a:spcPts val="0"/>
              </a:spcBef>
              <a:spcAft>
                <a:spcPts val="0"/>
              </a:spcAft>
              <a:buClr>
                <a:schemeClr val="dk1"/>
              </a:buClr>
              <a:buSzPct val="100000"/>
              <a:buFont typeface="Merriweather Sans"/>
              <a:buChar char="»"/>
              <a:defRPr b="0" i="0" sz="2800" u="none" cap="none" strike="noStrike">
                <a:solidFill>
                  <a:schemeClr val="dk1"/>
                </a:solidFill>
                <a:latin typeface="Arial"/>
                <a:ea typeface="Arial"/>
                <a:cs typeface="Arial"/>
                <a:sym typeface="Arial"/>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Content + PG Callout">
    <p:spTree>
      <p:nvGrpSpPr>
        <p:cNvPr id="130" name="Shape 130"/>
        <p:cNvGrpSpPr/>
        <p:nvPr/>
      </p:nvGrpSpPr>
      <p:grpSpPr>
        <a:xfrm>
          <a:off x="0" y="0"/>
          <a:ext cx="0" cy="0"/>
          <a:chOff x="0" y="0"/>
          <a:chExt cx="0" cy="0"/>
        </a:xfrm>
      </p:grpSpPr>
      <p:sp>
        <p:nvSpPr>
          <p:cNvPr id="131" name="Shape 131"/>
          <p:cNvSpPr txBox="1"/>
          <p:nvPr>
            <p:ph type="title"/>
          </p:nvPr>
        </p:nvSpPr>
        <p:spPr>
          <a:xfrm>
            <a:off x="457200" y="288035"/>
            <a:ext cx="8229600" cy="473100"/>
          </a:xfrm>
          <a:prstGeom prst="rect">
            <a:avLst/>
          </a:prstGeom>
          <a:noFill/>
          <a:ln>
            <a:noFill/>
          </a:ln>
        </p:spPr>
        <p:txBody>
          <a:bodyPr anchorCtr="0" anchor="t" bIns="91425" lIns="91425" rIns="91425" tIns="91425"/>
          <a:lstStyle>
            <a:lvl1pPr indent="0" lvl="0" marL="0" marR="0" rtl="0" algn="l">
              <a:spcBef>
                <a:spcPts val="0"/>
              </a:spcBef>
              <a:buClr>
                <a:srgbClr val="54585A"/>
              </a:buClr>
              <a:buFont typeface="Arial"/>
              <a:buNone/>
              <a:defRPr b="1" i="0" sz="3600" u="none" cap="none" strike="noStrike">
                <a:solidFill>
                  <a:srgbClr val="54585A"/>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32" name="Shape 132"/>
          <p:cNvSpPr txBox="1"/>
          <p:nvPr>
            <p:ph idx="1" type="body"/>
          </p:nvPr>
        </p:nvSpPr>
        <p:spPr>
          <a:xfrm>
            <a:off x="457200" y="800100"/>
            <a:ext cx="8229600" cy="3886200"/>
          </a:xfrm>
          <a:prstGeom prst="rect">
            <a:avLst/>
          </a:prstGeom>
          <a:noFill/>
          <a:ln>
            <a:noFill/>
          </a:ln>
        </p:spPr>
        <p:txBody>
          <a:bodyPr anchorCtr="0" anchor="t" bIns="91425" lIns="91425" rIns="91425" tIns="91425"/>
          <a:lstStyle>
            <a:lvl1pPr indent="13652" lvl="0" marL="230187" marR="0" rtl="0" algn="l">
              <a:spcBef>
                <a:spcPts val="0"/>
              </a:spcBef>
              <a:spcAft>
                <a:spcPts val="0"/>
              </a:spcAft>
              <a:buClr>
                <a:srgbClr val="54585A"/>
              </a:buClr>
              <a:buSzPct val="120000"/>
              <a:buFont typeface="Arial"/>
              <a:buChar char="•"/>
              <a:defRPr b="0" i="0" sz="3200" u="none" cap="none" strike="noStrike">
                <a:solidFill>
                  <a:srgbClr val="54585A"/>
                </a:solidFill>
                <a:latin typeface="Arial"/>
                <a:ea typeface="Arial"/>
                <a:cs typeface="Arial"/>
                <a:sym typeface="Arial"/>
              </a:defRPr>
            </a:lvl1pPr>
            <a:lvl2pPr indent="-73025" lvl="1" marL="454025" marR="0" rtl="0" algn="l">
              <a:spcBef>
                <a:spcPts val="0"/>
              </a:spcBef>
              <a:spcAft>
                <a:spcPts val="0"/>
              </a:spcAft>
              <a:buClr>
                <a:srgbClr val="54585A"/>
              </a:buClr>
              <a:buSzPct val="100000"/>
              <a:buFont typeface="Arial"/>
              <a:buChar char="–"/>
              <a:defRPr b="0" i="0" sz="2400" u="none" cap="none" strike="noStrike">
                <a:solidFill>
                  <a:srgbClr val="54585A"/>
                </a:solidFill>
                <a:latin typeface="Arial"/>
                <a:ea typeface="Arial"/>
                <a:cs typeface="Arial"/>
                <a:sym typeface="Arial"/>
              </a:defRPr>
            </a:lvl2pPr>
            <a:lvl3pPr indent="-112712" lvl="2" marL="684212" marR="0" rtl="0" algn="l">
              <a:spcBef>
                <a:spcPts val="0"/>
              </a:spcBef>
              <a:spcAft>
                <a:spcPts val="0"/>
              </a:spcAft>
              <a:buClr>
                <a:srgbClr val="54585A"/>
              </a:buClr>
              <a:buSzPct val="100000"/>
              <a:buFont typeface="Arial"/>
              <a:buChar char="•"/>
              <a:defRPr b="0" i="0" sz="2000" u="none" cap="none" strike="noStrike">
                <a:solidFill>
                  <a:srgbClr val="54585A"/>
                </a:solidFill>
                <a:latin typeface="Arial"/>
                <a:ea typeface="Arial"/>
                <a:cs typeface="Arial"/>
                <a:sym typeface="Arial"/>
              </a:defRPr>
            </a:lvl3pPr>
            <a:lvl4pPr indent="-127000" lvl="3" marL="914400" marR="0" rtl="0" algn="l">
              <a:spcBef>
                <a:spcPts val="0"/>
              </a:spcBef>
              <a:spcAft>
                <a:spcPts val="0"/>
              </a:spcAft>
              <a:buClr>
                <a:srgbClr val="54585A"/>
              </a:buClr>
              <a:buSzPct val="100000"/>
              <a:buFont typeface="Merriweather Sans"/>
              <a:buChar char="-"/>
              <a:defRPr b="0" i="0" sz="1800" u="none" cap="none" strike="noStrike">
                <a:solidFill>
                  <a:srgbClr val="54585A"/>
                </a:solidFill>
                <a:latin typeface="Arial"/>
                <a:ea typeface="Arial"/>
                <a:cs typeface="Arial"/>
                <a:sym typeface="Arial"/>
              </a:defRPr>
            </a:lvl4pPr>
            <a:lvl5pPr indent="-117475" lvl="4" marL="1146175" marR="0" rtl="0" algn="l">
              <a:spcBef>
                <a:spcPts val="0"/>
              </a:spcBef>
              <a:spcAft>
                <a:spcPts val="0"/>
              </a:spcAft>
              <a:buClr>
                <a:srgbClr val="54585A"/>
              </a:buClr>
              <a:buSzPct val="100000"/>
              <a:buFont typeface="Merriweather Sans"/>
              <a:buChar char="»"/>
              <a:defRPr b="0" i="0" sz="1800" u="none" cap="none" strike="noStrike">
                <a:solidFill>
                  <a:srgbClr val="54585A"/>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 Image + PG Callout">
    <p:spTree>
      <p:nvGrpSpPr>
        <p:cNvPr id="133" name="Shape 133"/>
        <p:cNvGrpSpPr/>
        <p:nvPr/>
      </p:nvGrpSpPr>
      <p:grpSpPr>
        <a:xfrm>
          <a:off x="0" y="0"/>
          <a:ext cx="0" cy="0"/>
          <a:chOff x="0" y="0"/>
          <a:chExt cx="0" cy="0"/>
        </a:xfrm>
      </p:grpSpPr>
      <p:sp>
        <p:nvSpPr>
          <p:cNvPr id="134" name="Shape 134"/>
          <p:cNvSpPr/>
          <p:nvPr>
            <p:ph idx="2" type="pic"/>
          </p:nvPr>
        </p:nvSpPr>
        <p:spPr>
          <a:xfrm>
            <a:off x="5257800" y="800100"/>
            <a:ext cx="3429000" cy="3886200"/>
          </a:xfrm>
          <a:prstGeom prst="rect">
            <a:avLst/>
          </a:prstGeom>
          <a:noFill/>
          <a:ln>
            <a:noFill/>
          </a:ln>
        </p:spPr>
        <p:txBody>
          <a:bodyPr anchorCtr="0" anchor="t" bIns="91425" lIns="91425" rIns="91425" tIns="91425"/>
          <a:lstStyle>
            <a:lvl1pPr indent="-16827" lvl="0" marL="230187" marR="0" rtl="0" algn="l">
              <a:spcBef>
                <a:spcPts val="0"/>
              </a:spcBef>
              <a:spcAft>
                <a:spcPts val="0"/>
              </a:spcAft>
              <a:buClr>
                <a:srgbClr val="54585A"/>
              </a:buClr>
              <a:buSzPct val="119999"/>
              <a:buFont typeface="Arial"/>
              <a:buChar char="•"/>
              <a:defRPr b="0" i="0" sz="2800" u="none" cap="none" strike="noStrike">
                <a:solidFill>
                  <a:srgbClr val="54585A"/>
                </a:solidFill>
                <a:latin typeface="Arial"/>
                <a:ea typeface="Arial"/>
                <a:cs typeface="Arial"/>
                <a:sym typeface="Arial"/>
              </a:defRPr>
            </a:lvl1pPr>
            <a:lvl2pPr indent="-22225" lvl="1" marL="454025"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2pPr>
            <a:lvl3pPr indent="-36512" lvl="2" marL="684212"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3pPr>
            <a:lvl4pPr indent="-38100" lvl="3" marL="914400"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4pPr>
            <a:lvl5pPr indent="-28575" lvl="4" marL="1146175"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35" name="Shape 135"/>
          <p:cNvSpPr txBox="1"/>
          <p:nvPr>
            <p:ph idx="1" type="body"/>
          </p:nvPr>
        </p:nvSpPr>
        <p:spPr>
          <a:xfrm>
            <a:off x="457200" y="800100"/>
            <a:ext cx="4724400" cy="3886200"/>
          </a:xfrm>
          <a:prstGeom prst="rect">
            <a:avLst/>
          </a:prstGeom>
          <a:noFill/>
          <a:ln>
            <a:noFill/>
          </a:ln>
        </p:spPr>
        <p:txBody>
          <a:bodyPr anchorCtr="0" anchor="t" bIns="91425" lIns="91425" rIns="91425" tIns="91425"/>
          <a:lstStyle>
            <a:lvl1pPr indent="-16827" lvl="0" marL="230187" marR="0" rtl="0" algn="l">
              <a:spcBef>
                <a:spcPts val="0"/>
              </a:spcBef>
              <a:spcAft>
                <a:spcPts val="0"/>
              </a:spcAft>
              <a:buClr>
                <a:srgbClr val="54585A"/>
              </a:buClr>
              <a:buSzPct val="119999"/>
              <a:buFont typeface="Arial"/>
              <a:buChar char="•"/>
              <a:defRPr b="0" i="0" sz="2800" u="none" cap="none" strike="noStrike">
                <a:solidFill>
                  <a:srgbClr val="54585A"/>
                </a:solidFill>
                <a:latin typeface="Arial"/>
                <a:ea typeface="Arial"/>
                <a:cs typeface="Arial"/>
                <a:sym typeface="Arial"/>
              </a:defRPr>
            </a:lvl1pPr>
            <a:lvl2pPr indent="-73025" lvl="1" marL="454025" marR="0" rtl="0" algn="l">
              <a:spcBef>
                <a:spcPts val="0"/>
              </a:spcBef>
              <a:spcAft>
                <a:spcPts val="0"/>
              </a:spcAft>
              <a:buClr>
                <a:srgbClr val="54585A"/>
              </a:buClr>
              <a:buSzPct val="100000"/>
              <a:buFont typeface="Arial"/>
              <a:buChar char="–"/>
              <a:defRPr b="0" i="0" sz="2400" u="none" cap="none" strike="noStrike">
                <a:solidFill>
                  <a:srgbClr val="54585A"/>
                </a:solidFill>
                <a:latin typeface="Arial"/>
                <a:ea typeface="Arial"/>
                <a:cs typeface="Arial"/>
                <a:sym typeface="Arial"/>
              </a:defRPr>
            </a:lvl2pPr>
            <a:lvl3pPr indent="-112712" lvl="2" marL="684212" marR="0" rtl="0" algn="l">
              <a:spcBef>
                <a:spcPts val="0"/>
              </a:spcBef>
              <a:spcAft>
                <a:spcPts val="0"/>
              </a:spcAft>
              <a:buClr>
                <a:srgbClr val="54585A"/>
              </a:buClr>
              <a:buSzPct val="100000"/>
              <a:buFont typeface="Arial"/>
              <a:buChar char="•"/>
              <a:defRPr b="0" i="0" sz="2000" u="none" cap="none" strike="noStrike">
                <a:solidFill>
                  <a:srgbClr val="54585A"/>
                </a:solidFill>
                <a:latin typeface="Arial"/>
                <a:ea typeface="Arial"/>
                <a:cs typeface="Arial"/>
                <a:sym typeface="Arial"/>
              </a:defRPr>
            </a:lvl3pPr>
            <a:lvl4pPr indent="-127000" lvl="3" marL="914400" marR="0" rtl="0" algn="l">
              <a:spcBef>
                <a:spcPts val="0"/>
              </a:spcBef>
              <a:spcAft>
                <a:spcPts val="0"/>
              </a:spcAft>
              <a:buClr>
                <a:srgbClr val="54585A"/>
              </a:buClr>
              <a:buSzPct val="100000"/>
              <a:buFont typeface="Merriweather Sans"/>
              <a:buChar char="-"/>
              <a:defRPr b="0" i="0" sz="1800" u="none" cap="none" strike="noStrike">
                <a:solidFill>
                  <a:srgbClr val="54585A"/>
                </a:solidFill>
                <a:latin typeface="Arial"/>
                <a:ea typeface="Arial"/>
                <a:cs typeface="Arial"/>
                <a:sym typeface="Arial"/>
              </a:defRPr>
            </a:lvl4pPr>
            <a:lvl5pPr indent="-117475" lvl="4" marL="1146175" marR="0" rtl="0" algn="l">
              <a:spcBef>
                <a:spcPts val="0"/>
              </a:spcBef>
              <a:spcAft>
                <a:spcPts val="0"/>
              </a:spcAft>
              <a:buClr>
                <a:srgbClr val="54585A"/>
              </a:buClr>
              <a:buSzPct val="100000"/>
              <a:buFont typeface="Merriweather Sans"/>
              <a:buChar char="»"/>
              <a:defRPr b="0" i="0" sz="1800" u="none" cap="none" strike="noStrike">
                <a:solidFill>
                  <a:srgbClr val="54585A"/>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36" name="Shape 136"/>
          <p:cNvSpPr txBox="1"/>
          <p:nvPr>
            <p:ph type="title"/>
          </p:nvPr>
        </p:nvSpPr>
        <p:spPr>
          <a:xfrm>
            <a:off x="457200" y="288035"/>
            <a:ext cx="8229600" cy="471000"/>
          </a:xfrm>
          <a:prstGeom prst="rect">
            <a:avLst/>
          </a:prstGeom>
          <a:noFill/>
          <a:ln>
            <a:noFill/>
          </a:ln>
        </p:spPr>
        <p:txBody>
          <a:bodyPr anchorCtr="0" anchor="t" bIns="91425" lIns="91425" rIns="91425" tIns="91425"/>
          <a:lstStyle>
            <a:lvl1pPr indent="0" lvl="0" marL="0" marR="0" rtl="0" algn="l">
              <a:spcBef>
                <a:spcPts val="0"/>
              </a:spcBef>
              <a:buClr>
                <a:srgbClr val="910000"/>
              </a:buClr>
              <a:buFont typeface="Arial"/>
              <a:buNone/>
              <a:defRPr b="1" i="0" sz="3600" u="none" cap="none" strike="noStrike">
                <a:solidFill>
                  <a:srgbClr val="91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lumns + PG Callout">
    <p:spTree>
      <p:nvGrpSpPr>
        <p:cNvPr id="137" name="Shape 137"/>
        <p:cNvGrpSpPr/>
        <p:nvPr/>
      </p:nvGrpSpPr>
      <p:grpSpPr>
        <a:xfrm>
          <a:off x="0" y="0"/>
          <a:ext cx="0" cy="0"/>
          <a:chOff x="0" y="0"/>
          <a:chExt cx="0" cy="0"/>
        </a:xfrm>
      </p:grpSpPr>
      <p:sp>
        <p:nvSpPr>
          <p:cNvPr id="138" name="Shape 138"/>
          <p:cNvSpPr txBox="1"/>
          <p:nvPr>
            <p:ph idx="1" type="body"/>
          </p:nvPr>
        </p:nvSpPr>
        <p:spPr>
          <a:xfrm>
            <a:off x="457200" y="800100"/>
            <a:ext cx="3994200" cy="3943200"/>
          </a:xfrm>
          <a:prstGeom prst="rect">
            <a:avLst/>
          </a:prstGeom>
          <a:noFill/>
          <a:ln>
            <a:noFill/>
          </a:ln>
        </p:spPr>
        <p:txBody>
          <a:bodyPr anchorCtr="0" anchor="t" bIns="91425" lIns="91425" rIns="91425" tIns="91425"/>
          <a:lstStyle>
            <a:lvl1pPr indent="-16827" lvl="0" marL="230187" marR="0" rtl="0" algn="l">
              <a:spcBef>
                <a:spcPts val="0"/>
              </a:spcBef>
              <a:spcAft>
                <a:spcPts val="0"/>
              </a:spcAft>
              <a:buClr>
                <a:srgbClr val="54585A"/>
              </a:buClr>
              <a:buSzPct val="119999"/>
              <a:buFont typeface="Arial"/>
              <a:buChar char="•"/>
              <a:defRPr b="0" i="0" sz="2800" u="none" cap="none" strike="noStrike">
                <a:solidFill>
                  <a:srgbClr val="54585A"/>
                </a:solidFill>
                <a:latin typeface="Arial"/>
                <a:ea typeface="Arial"/>
                <a:cs typeface="Arial"/>
                <a:sym typeface="Arial"/>
              </a:defRPr>
            </a:lvl1pPr>
            <a:lvl2pPr indent="-47625" lvl="1" marL="454025" marR="0" rtl="0" algn="l">
              <a:spcBef>
                <a:spcPts val="0"/>
              </a:spcBef>
              <a:spcAft>
                <a:spcPts val="0"/>
              </a:spcAft>
              <a:buClr>
                <a:srgbClr val="54585A"/>
              </a:buClr>
              <a:buSzPct val="100000"/>
              <a:buFont typeface="Arial"/>
              <a:buChar char="–"/>
              <a:defRPr b="0" i="0" sz="2800" u="none" cap="none" strike="noStrike">
                <a:solidFill>
                  <a:srgbClr val="54585A"/>
                </a:solidFill>
                <a:latin typeface="Arial"/>
                <a:ea typeface="Arial"/>
                <a:cs typeface="Arial"/>
                <a:sym typeface="Arial"/>
              </a:defRPr>
            </a:lvl2pPr>
            <a:lvl3pPr indent="-61912" lvl="2" marL="684212" marR="0" rtl="0" algn="l">
              <a:spcBef>
                <a:spcPts val="0"/>
              </a:spcBef>
              <a:spcAft>
                <a:spcPts val="0"/>
              </a:spcAft>
              <a:buClr>
                <a:srgbClr val="54585A"/>
              </a:buClr>
              <a:buSzPct val="100000"/>
              <a:buFont typeface="Arial"/>
              <a:buChar char="•"/>
              <a:defRPr b="0" i="0" sz="2800" u="none" cap="none" strike="noStrike">
                <a:solidFill>
                  <a:srgbClr val="54585A"/>
                </a:solidFill>
                <a:latin typeface="Arial"/>
                <a:ea typeface="Arial"/>
                <a:cs typeface="Arial"/>
                <a:sym typeface="Arial"/>
              </a:defRPr>
            </a:lvl3pPr>
            <a:lvl4pPr indent="-63500" lvl="3" marL="914400" marR="0" rtl="0" algn="l">
              <a:spcBef>
                <a:spcPts val="0"/>
              </a:spcBef>
              <a:spcAft>
                <a:spcPts val="0"/>
              </a:spcAft>
              <a:buClr>
                <a:srgbClr val="54585A"/>
              </a:buClr>
              <a:buSzPct val="100000"/>
              <a:buFont typeface="Merriweather Sans"/>
              <a:buChar char="-"/>
              <a:defRPr b="0" i="0" sz="2800" u="none" cap="none" strike="noStrike">
                <a:solidFill>
                  <a:srgbClr val="54585A"/>
                </a:solidFill>
                <a:latin typeface="Arial"/>
                <a:ea typeface="Arial"/>
                <a:cs typeface="Arial"/>
                <a:sym typeface="Arial"/>
              </a:defRPr>
            </a:lvl4pPr>
            <a:lvl5pPr indent="-53975" lvl="4" marL="1146175" marR="0" rtl="0" algn="l">
              <a:spcBef>
                <a:spcPts val="0"/>
              </a:spcBef>
              <a:spcAft>
                <a:spcPts val="0"/>
              </a:spcAft>
              <a:buClr>
                <a:srgbClr val="54585A"/>
              </a:buClr>
              <a:buSzPct val="100000"/>
              <a:buFont typeface="Merriweather Sans"/>
              <a:buChar char="»"/>
              <a:defRPr b="0" i="0" sz="2800" u="none" cap="none" strike="noStrike">
                <a:solidFill>
                  <a:srgbClr val="54585A"/>
                </a:solidFill>
                <a:latin typeface="Arial"/>
                <a:ea typeface="Arial"/>
                <a:cs typeface="Arial"/>
                <a:sym typeface="Arial"/>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9" name="Shape 139"/>
          <p:cNvSpPr txBox="1"/>
          <p:nvPr>
            <p:ph idx="2" type="body"/>
          </p:nvPr>
        </p:nvSpPr>
        <p:spPr>
          <a:xfrm>
            <a:off x="4692650" y="800100"/>
            <a:ext cx="3994200" cy="3943200"/>
          </a:xfrm>
          <a:prstGeom prst="rect">
            <a:avLst/>
          </a:prstGeom>
          <a:noFill/>
          <a:ln>
            <a:noFill/>
          </a:ln>
        </p:spPr>
        <p:txBody>
          <a:bodyPr anchorCtr="0" anchor="t" bIns="91425" lIns="91425" rIns="91425" tIns="91425"/>
          <a:lstStyle>
            <a:lvl1pPr indent="-16827" lvl="0" marL="230187" marR="0" rtl="0" algn="l">
              <a:spcBef>
                <a:spcPts val="0"/>
              </a:spcBef>
              <a:spcAft>
                <a:spcPts val="0"/>
              </a:spcAft>
              <a:buClr>
                <a:srgbClr val="54585A"/>
              </a:buClr>
              <a:buSzPct val="119999"/>
              <a:buFont typeface="Arial"/>
              <a:buChar char="•"/>
              <a:defRPr b="0" i="0" sz="2800" u="none" cap="none" strike="noStrike">
                <a:solidFill>
                  <a:srgbClr val="54585A"/>
                </a:solidFill>
                <a:latin typeface="Arial"/>
                <a:ea typeface="Arial"/>
                <a:cs typeface="Arial"/>
                <a:sym typeface="Arial"/>
              </a:defRPr>
            </a:lvl1pPr>
            <a:lvl2pPr indent="-47625" lvl="1" marL="454025" marR="0" rtl="0" algn="l">
              <a:spcBef>
                <a:spcPts val="0"/>
              </a:spcBef>
              <a:spcAft>
                <a:spcPts val="0"/>
              </a:spcAft>
              <a:buClr>
                <a:srgbClr val="54585A"/>
              </a:buClr>
              <a:buSzPct val="100000"/>
              <a:buFont typeface="Arial"/>
              <a:buChar char="–"/>
              <a:defRPr b="0" i="0" sz="2800" u="none" cap="none" strike="noStrike">
                <a:solidFill>
                  <a:srgbClr val="54585A"/>
                </a:solidFill>
                <a:latin typeface="Arial"/>
                <a:ea typeface="Arial"/>
                <a:cs typeface="Arial"/>
                <a:sym typeface="Arial"/>
              </a:defRPr>
            </a:lvl2pPr>
            <a:lvl3pPr indent="-61912" lvl="2" marL="684212" marR="0" rtl="0" algn="l">
              <a:spcBef>
                <a:spcPts val="0"/>
              </a:spcBef>
              <a:spcAft>
                <a:spcPts val="0"/>
              </a:spcAft>
              <a:buClr>
                <a:srgbClr val="54585A"/>
              </a:buClr>
              <a:buSzPct val="100000"/>
              <a:buFont typeface="Arial"/>
              <a:buChar char="•"/>
              <a:defRPr b="0" i="0" sz="2800" u="none" cap="none" strike="noStrike">
                <a:solidFill>
                  <a:srgbClr val="54585A"/>
                </a:solidFill>
                <a:latin typeface="Arial"/>
                <a:ea typeface="Arial"/>
                <a:cs typeface="Arial"/>
                <a:sym typeface="Arial"/>
              </a:defRPr>
            </a:lvl3pPr>
            <a:lvl4pPr indent="-63500" lvl="3" marL="914400" marR="0" rtl="0" algn="l">
              <a:spcBef>
                <a:spcPts val="0"/>
              </a:spcBef>
              <a:spcAft>
                <a:spcPts val="0"/>
              </a:spcAft>
              <a:buClr>
                <a:srgbClr val="54585A"/>
              </a:buClr>
              <a:buSzPct val="100000"/>
              <a:buFont typeface="Merriweather Sans"/>
              <a:buChar char="-"/>
              <a:defRPr b="0" i="0" sz="2800" u="none" cap="none" strike="noStrike">
                <a:solidFill>
                  <a:srgbClr val="54585A"/>
                </a:solidFill>
                <a:latin typeface="Arial"/>
                <a:ea typeface="Arial"/>
                <a:cs typeface="Arial"/>
                <a:sym typeface="Arial"/>
              </a:defRPr>
            </a:lvl4pPr>
            <a:lvl5pPr indent="-53975" lvl="4" marL="1146175" marR="0" rtl="0" algn="l">
              <a:spcBef>
                <a:spcPts val="0"/>
              </a:spcBef>
              <a:spcAft>
                <a:spcPts val="0"/>
              </a:spcAft>
              <a:buClr>
                <a:srgbClr val="54585A"/>
              </a:buClr>
              <a:buSzPct val="100000"/>
              <a:buFont typeface="Merriweather Sans"/>
              <a:buChar char="»"/>
              <a:defRPr b="0" i="0" sz="2800" u="none" cap="none" strike="noStrike">
                <a:solidFill>
                  <a:srgbClr val="54585A"/>
                </a:solidFill>
                <a:latin typeface="Arial"/>
                <a:ea typeface="Arial"/>
                <a:cs typeface="Arial"/>
                <a:sym typeface="Arial"/>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40" name="Shape 140"/>
          <p:cNvSpPr txBox="1"/>
          <p:nvPr>
            <p:ph type="title"/>
          </p:nvPr>
        </p:nvSpPr>
        <p:spPr>
          <a:xfrm>
            <a:off x="457200" y="288035"/>
            <a:ext cx="8229600" cy="471000"/>
          </a:xfrm>
          <a:prstGeom prst="rect">
            <a:avLst/>
          </a:prstGeom>
          <a:noFill/>
          <a:ln>
            <a:noFill/>
          </a:ln>
        </p:spPr>
        <p:txBody>
          <a:bodyPr anchorCtr="0" anchor="t" bIns="91425" lIns="91425" rIns="91425" tIns="91425"/>
          <a:lstStyle>
            <a:lvl1pPr indent="0" lvl="0" marL="0" marR="0" rtl="0" algn="l">
              <a:spcBef>
                <a:spcPts val="0"/>
              </a:spcBef>
              <a:buClr>
                <a:srgbClr val="910000"/>
              </a:buClr>
              <a:buFont typeface="Arial"/>
              <a:buNone/>
              <a:defRPr b="1" i="0" sz="3600" u="none" cap="none" strike="noStrike">
                <a:solidFill>
                  <a:srgbClr val="91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Computer Monitor Screenshot">
    <p:spTree>
      <p:nvGrpSpPr>
        <p:cNvPr id="141" name="Shape 141"/>
        <p:cNvGrpSpPr/>
        <p:nvPr/>
      </p:nvGrpSpPr>
      <p:grpSpPr>
        <a:xfrm>
          <a:off x="0" y="0"/>
          <a:ext cx="0" cy="0"/>
          <a:chOff x="0" y="0"/>
          <a:chExt cx="0" cy="0"/>
        </a:xfrm>
      </p:grpSpPr>
      <p:pic>
        <p:nvPicPr>
          <p:cNvPr id="142" name="Shape 142"/>
          <p:cNvPicPr preferRelativeResize="0"/>
          <p:nvPr/>
        </p:nvPicPr>
        <p:blipFill rotWithShape="1">
          <a:blip r:embed="rId2">
            <a:alphaModFix/>
          </a:blip>
          <a:srcRect b="0" l="0" r="0" t="0"/>
          <a:stretch/>
        </p:blipFill>
        <p:spPr>
          <a:xfrm>
            <a:off x="1523999" y="857250"/>
            <a:ext cx="6096000" cy="3801300"/>
          </a:xfrm>
          <a:prstGeom prst="rect">
            <a:avLst/>
          </a:prstGeom>
          <a:noFill/>
          <a:ln>
            <a:noFill/>
          </a:ln>
        </p:spPr>
      </p:pic>
      <p:sp>
        <p:nvSpPr>
          <p:cNvPr id="143" name="Shape 143"/>
          <p:cNvSpPr txBox="1"/>
          <p:nvPr>
            <p:ph type="title"/>
          </p:nvPr>
        </p:nvSpPr>
        <p:spPr>
          <a:xfrm>
            <a:off x="457200" y="288035"/>
            <a:ext cx="8229600" cy="471000"/>
          </a:xfrm>
          <a:prstGeom prst="rect">
            <a:avLst/>
          </a:prstGeom>
          <a:noFill/>
          <a:ln>
            <a:noFill/>
          </a:ln>
        </p:spPr>
        <p:txBody>
          <a:bodyPr anchorCtr="0" anchor="t" bIns="91425" lIns="91425" rIns="91425" tIns="91425"/>
          <a:lstStyle>
            <a:lvl1pPr indent="0" lvl="0" marL="0" marR="0" rtl="0" algn="l">
              <a:spcBef>
                <a:spcPts val="0"/>
              </a:spcBef>
              <a:buClr>
                <a:srgbClr val="910000"/>
              </a:buClr>
              <a:buFont typeface="Arial"/>
              <a:buNone/>
              <a:defRPr b="1" i="0" sz="3600" u="none" cap="none" strike="noStrike">
                <a:solidFill>
                  <a:srgbClr val="91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44" name="Shape 144"/>
          <p:cNvSpPr/>
          <p:nvPr>
            <p:ph idx="2" type="pic"/>
          </p:nvPr>
        </p:nvSpPr>
        <p:spPr>
          <a:xfrm>
            <a:off x="1856232" y="1117797"/>
            <a:ext cx="5422500" cy="2514600"/>
          </a:xfrm>
          <a:prstGeom prst="roundRect">
            <a:avLst>
              <a:gd fmla="val 904" name="adj"/>
            </a:avLst>
          </a:prstGeom>
          <a:noFill/>
          <a:ln>
            <a:noFill/>
          </a:ln>
        </p:spPr>
        <p:txBody>
          <a:bodyPr anchorCtr="0" anchor="t" bIns="91425" lIns="91425" rIns="91425" tIns="91425"/>
          <a:lstStyle>
            <a:lvl1pPr indent="13652" lvl="0" marL="230187" marR="0" rtl="0" algn="l">
              <a:spcBef>
                <a:spcPts val="0"/>
              </a:spcBef>
              <a:spcAft>
                <a:spcPts val="0"/>
              </a:spcAft>
              <a:buClr>
                <a:schemeClr val="dk1"/>
              </a:buClr>
              <a:buSzPct val="120000"/>
              <a:buFont typeface="Arial"/>
              <a:buChar char="•"/>
              <a:defRPr b="0" i="0" sz="3200" u="none" cap="none" strike="noStrike">
                <a:solidFill>
                  <a:schemeClr val="dk1"/>
                </a:solidFill>
                <a:latin typeface="Arial"/>
                <a:ea typeface="Arial"/>
                <a:cs typeface="Arial"/>
                <a:sym typeface="Arial"/>
              </a:defRPr>
            </a:lvl1pPr>
            <a:lvl2pPr indent="-22225" lvl="1" marL="454025"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2pPr>
            <a:lvl3pPr indent="-36512" lvl="2" marL="684212"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3pPr>
            <a:lvl4pPr indent="-38100" lvl="3" marL="914400"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4pPr>
            <a:lvl5pPr indent="-28575" lvl="4" marL="1146175"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pic>
        <p:nvPicPr>
          <p:cNvPr id="145" name="Shape 145"/>
          <p:cNvPicPr preferRelativeResize="0"/>
          <p:nvPr/>
        </p:nvPicPr>
        <p:blipFill rotWithShape="1">
          <a:blip r:embed="rId2">
            <a:alphaModFix/>
          </a:blip>
          <a:srcRect b="0" l="0" r="0" t="0"/>
          <a:stretch/>
        </p:blipFill>
        <p:spPr>
          <a:xfrm>
            <a:off x="1523999" y="857250"/>
            <a:ext cx="6096000" cy="38013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Laptop Screenshot">
    <p:spTree>
      <p:nvGrpSpPr>
        <p:cNvPr id="146" name="Shape 146"/>
        <p:cNvGrpSpPr/>
        <p:nvPr/>
      </p:nvGrpSpPr>
      <p:grpSpPr>
        <a:xfrm>
          <a:off x="0" y="0"/>
          <a:ext cx="0" cy="0"/>
          <a:chOff x="0" y="0"/>
          <a:chExt cx="0" cy="0"/>
        </a:xfrm>
      </p:grpSpPr>
      <p:pic>
        <p:nvPicPr>
          <p:cNvPr id="147" name="Shape 147"/>
          <p:cNvPicPr preferRelativeResize="0"/>
          <p:nvPr/>
        </p:nvPicPr>
        <p:blipFill rotWithShape="1">
          <a:blip r:embed="rId2">
            <a:alphaModFix/>
          </a:blip>
          <a:srcRect b="0" l="0" r="0" t="0"/>
          <a:stretch/>
        </p:blipFill>
        <p:spPr>
          <a:xfrm>
            <a:off x="700689" y="914400"/>
            <a:ext cx="7742700" cy="3714900"/>
          </a:xfrm>
          <a:prstGeom prst="rect">
            <a:avLst/>
          </a:prstGeom>
          <a:noFill/>
          <a:ln>
            <a:noFill/>
          </a:ln>
        </p:spPr>
      </p:pic>
      <p:sp>
        <p:nvSpPr>
          <p:cNvPr id="148" name="Shape 148"/>
          <p:cNvSpPr txBox="1"/>
          <p:nvPr>
            <p:ph type="title"/>
          </p:nvPr>
        </p:nvSpPr>
        <p:spPr>
          <a:xfrm>
            <a:off x="457200" y="288035"/>
            <a:ext cx="8229600" cy="471000"/>
          </a:xfrm>
          <a:prstGeom prst="rect">
            <a:avLst/>
          </a:prstGeom>
          <a:noFill/>
          <a:ln>
            <a:noFill/>
          </a:ln>
        </p:spPr>
        <p:txBody>
          <a:bodyPr anchorCtr="0" anchor="t" bIns="91425" lIns="91425" rIns="91425" tIns="91425"/>
          <a:lstStyle>
            <a:lvl1pPr indent="0" lvl="0" marL="0" marR="0" rtl="0" algn="l">
              <a:spcBef>
                <a:spcPts val="0"/>
              </a:spcBef>
              <a:buClr>
                <a:srgbClr val="910000"/>
              </a:buClr>
              <a:buFont typeface="Arial"/>
              <a:buNone/>
              <a:defRPr b="1" i="0" sz="3600" u="none" cap="none" strike="noStrike">
                <a:solidFill>
                  <a:srgbClr val="91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49" name="Shape 149"/>
          <p:cNvSpPr/>
          <p:nvPr>
            <p:ph idx="2" type="pic"/>
          </p:nvPr>
        </p:nvSpPr>
        <p:spPr>
          <a:xfrm>
            <a:off x="1801367" y="1110996"/>
            <a:ext cx="5532000" cy="2578500"/>
          </a:xfrm>
          <a:prstGeom prst="roundRect">
            <a:avLst>
              <a:gd fmla="val 284" name="adj"/>
            </a:avLst>
          </a:prstGeom>
          <a:noFill/>
          <a:ln>
            <a:noFill/>
          </a:ln>
        </p:spPr>
        <p:txBody>
          <a:bodyPr anchorCtr="0" anchor="t" bIns="91425" lIns="91425" rIns="91425" tIns="91425"/>
          <a:lstStyle>
            <a:lvl1pPr indent="13652" lvl="0" marL="230187" marR="0" rtl="0" algn="l">
              <a:spcBef>
                <a:spcPts val="0"/>
              </a:spcBef>
              <a:spcAft>
                <a:spcPts val="0"/>
              </a:spcAft>
              <a:buClr>
                <a:schemeClr val="dk1"/>
              </a:buClr>
              <a:buSzPct val="120000"/>
              <a:buFont typeface="Arial"/>
              <a:buChar char="•"/>
              <a:defRPr b="0" i="0" sz="3200" u="none" cap="none" strike="noStrike">
                <a:solidFill>
                  <a:schemeClr val="dk1"/>
                </a:solidFill>
                <a:latin typeface="Arial"/>
                <a:ea typeface="Arial"/>
                <a:cs typeface="Arial"/>
                <a:sym typeface="Arial"/>
              </a:defRPr>
            </a:lvl1pPr>
            <a:lvl2pPr indent="-22225" lvl="1" marL="454025"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2pPr>
            <a:lvl3pPr indent="-36512" lvl="2" marL="684212"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3pPr>
            <a:lvl4pPr indent="-38100" lvl="3" marL="914400"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4pPr>
            <a:lvl5pPr indent="-28575" lvl="4" marL="1146175"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pic>
        <p:nvPicPr>
          <p:cNvPr id="150" name="Shape 150"/>
          <p:cNvPicPr preferRelativeResize="0"/>
          <p:nvPr/>
        </p:nvPicPr>
        <p:blipFill rotWithShape="1">
          <a:blip r:embed="rId2">
            <a:alphaModFix/>
          </a:blip>
          <a:srcRect b="0" l="0" r="0" t="0"/>
          <a:stretch/>
        </p:blipFill>
        <p:spPr>
          <a:xfrm>
            <a:off x="700689" y="914400"/>
            <a:ext cx="7742700" cy="37149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ipad Horizontal">
    <p:spTree>
      <p:nvGrpSpPr>
        <p:cNvPr id="151" name="Shape 151"/>
        <p:cNvGrpSpPr/>
        <p:nvPr/>
      </p:nvGrpSpPr>
      <p:grpSpPr>
        <a:xfrm>
          <a:off x="0" y="0"/>
          <a:ext cx="0" cy="0"/>
          <a:chOff x="0" y="0"/>
          <a:chExt cx="0" cy="0"/>
        </a:xfrm>
      </p:grpSpPr>
      <p:pic>
        <p:nvPicPr>
          <p:cNvPr id="152" name="Shape 152"/>
          <p:cNvPicPr preferRelativeResize="0"/>
          <p:nvPr/>
        </p:nvPicPr>
        <p:blipFill rotWithShape="1">
          <a:blip r:embed="rId2">
            <a:alphaModFix/>
          </a:blip>
          <a:srcRect b="0" l="0" r="0" t="0"/>
          <a:stretch/>
        </p:blipFill>
        <p:spPr>
          <a:xfrm rot="5400000">
            <a:off x="2716500" y="-429261"/>
            <a:ext cx="3711000" cy="6324600"/>
          </a:xfrm>
          <a:prstGeom prst="rect">
            <a:avLst/>
          </a:prstGeom>
          <a:noFill/>
          <a:ln>
            <a:noFill/>
          </a:ln>
        </p:spPr>
      </p:pic>
      <p:sp>
        <p:nvSpPr>
          <p:cNvPr id="153" name="Shape 153"/>
          <p:cNvSpPr txBox="1"/>
          <p:nvPr>
            <p:ph type="title"/>
          </p:nvPr>
        </p:nvSpPr>
        <p:spPr>
          <a:xfrm>
            <a:off x="457200" y="288035"/>
            <a:ext cx="8229600" cy="471000"/>
          </a:xfrm>
          <a:prstGeom prst="rect">
            <a:avLst/>
          </a:prstGeom>
          <a:noFill/>
          <a:ln>
            <a:noFill/>
          </a:ln>
        </p:spPr>
        <p:txBody>
          <a:bodyPr anchorCtr="0" anchor="t" bIns="91425" lIns="91425" rIns="91425" tIns="91425"/>
          <a:lstStyle>
            <a:lvl1pPr indent="0" lvl="0" marL="0" marR="0" rtl="0" algn="l">
              <a:spcBef>
                <a:spcPts val="0"/>
              </a:spcBef>
              <a:buClr>
                <a:srgbClr val="910000"/>
              </a:buClr>
              <a:buFont typeface="Arial"/>
              <a:buNone/>
              <a:defRPr b="1" i="0" sz="3600" u="none" cap="none" strike="noStrike">
                <a:solidFill>
                  <a:srgbClr val="91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54" name="Shape 154"/>
          <p:cNvSpPr/>
          <p:nvPr>
            <p:ph idx="2" type="pic"/>
          </p:nvPr>
        </p:nvSpPr>
        <p:spPr>
          <a:xfrm>
            <a:off x="2066543" y="1314450"/>
            <a:ext cx="5084100" cy="2846100"/>
          </a:xfrm>
          <a:prstGeom prst="rect">
            <a:avLst/>
          </a:prstGeom>
          <a:noFill/>
          <a:ln>
            <a:noFill/>
          </a:ln>
        </p:spPr>
        <p:txBody>
          <a:bodyPr anchorCtr="0" anchor="t" bIns="91425" lIns="91425" rIns="91425" tIns="91425"/>
          <a:lstStyle>
            <a:lvl1pPr indent="13652" lvl="0" marL="230187" marR="0" rtl="0" algn="l">
              <a:spcBef>
                <a:spcPts val="0"/>
              </a:spcBef>
              <a:spcAft>
                <a:spcPts val="0"/>
              </a:spcAft>
              <a:buClr>
                <a:schemeClr val="dk1"/>
              </a:buClr>
              <a:buSzPct val="120000"/>
              <a:buFont typeface="Arial"/>
              <a:buChar char="•"/>
              <a:defRPr b="0" i="0" sz="3200" u="none" cap="none" strike="noStrike">
                <a:solidFill>
                  <a:schemeClr val="dk1"/>
                </a:solidFill>
                <a:latin typeface="Arial"/>
                <a:ea typeface="Arial"/>
                <a:cs typeface="Arial"/>
                <a:sym typeface="Arial"/>
              </a:defRPr>
            </a:lvl1pPr>
            <a:lvl2pPr indent="-22225" lvl="1" marL="454025"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2pPr>
            <a:lvl3pPr indent="-36512" lvl="2" marL="684212"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3pPr>
            <a:lvl4pPr indent="-38100" lvl="3" marL="914400"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4pPr>
            <a:lvl5pPr indent="-28575" lvl="4" marL="1146175"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pic>
        <p:nvPicPr>
          <p:cNvPr id="155" name="Shape 155"/>
          <p:cNvPicPr preferRelativeResize="0"/>
          <p:nvPr/>
        </p:nvPicPr>
        <p:blipFill rotWithShape="1">
          <a:blip r:embed="rId2">
            <a:alphaModFix/>
          </a:blip>
          <a:srcRect b="0" l="0" r="0" t="0"/>
          <a:stretch/>
        </p:blipFill>
        <p:spPr>
          <a:xfrm rot="5400000">
            <a:off x="2716500" y="-429261"/>
            <a:ext cx="3711000" cy="63246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ipad Vertical + Content">
    <p:spTree>
      <p:nvGrpSpPr>
        <p:cNvPr id="156" name="Shape 156"/>
        <p:cNvGrpSpPr/>
        <p:nvPr/>
      </p:nvGrpSpPr>
      <p:grpSpPr>
        <a:xfrm>
          <a:off x="0" y="0"/>
          <a:ext cx="0" cy="0"/>
          <a:chOff x="0" y="0"/>
          <a:chExt cx="0" cy="0"/>
        </a:xfrm>
      </p:grpSpPr>
      <p:pic>
        <p:nvPicPr>
          <p:cNvPr id="157" name="Shape 157"/>
          <p:cNvPicPr preferRelativeResize="0"/>
          <p:nvPr/>
        </p:nvPicPr>
        <p:blipFill rotWithShape="1">
          <a:blip r:embed="rId2">
            <a:alphaModFix/>
          </a:blip>
          <a:srcRect b="0" l="0" r="0" t="0"/>
          <a:stretch/>
        </p:blipFill>
        <p:spPr>
          <a:xfrm>
            <a:off x="457200" y="914400"/>
            <a:ext cx="3874800" cy="3714900"/>
          </a:xfrm>
          <a:prstGeom prst="rect">
            <a:avLst/>
          </a:prstGeom>
          <a:noFill/>
          <a:ln>
            <a:noFill/>
          </a:ln>
        </p:spPr>
      </p:pic>
      <p:sp>
        <p:nvSpPr>
          <p:cNvPr id="158" name="Shape 158"/>
          <p:cNvSpPr txBox="1"/>
          <p:nvPr>
            <p:ph type="title"/>
          </p:nvPr>
        </p:nvSpPr>
        <p:spPr>
          <a:xfrm>
            <a:off x="457200" y="288035"/>
            <a:ext cx="8229600" cy="471000"/>
          </a:xfrm>
          <a:prstGeom prst="rect">
            <a:avLst/>
          </a:prstGeom>
          <a:noFill/>
          <a:ln>
            <a:noFill/>
          </a:ln>
        </p:spPr>
        <p:txBody>
          <a:bodyPr anchorCtr="0" anchor="t" bIns="91425" lIns="91425" rIns="91425" tIns="91425"/>
          <a:lstStyle>
            <a:lvl1pPr indent="0" lvl="0" marL="0" marR="0" rtl="0" algn="l">
              <a:spcBef>
                <a:spcPts val="0"/>
              </a:spcBef>
              <a:buClr>
                <a:srgbClr val="910000"/>
              </a:buClr>
              <a:buFont typeface="Arial"/>
              <a:buNone/>
              <a:defRPr b="1" i="0" sz="3600" u="none" cap="none" strike="noStrike">
                <a:solidFill>
                  <a:srgbClr val="91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59" name="Shape 159"/>
          <p:cNvSpPr/>
          <p:nvPr>
            <p:ph idx="2" type="pic"/>
          </p:nvPr>
        </p:nvSpPr>
        <p:spPr>
          <a:xfrm>
            <a:off x="914400" y="1257300"/>
            <a:ext cx="2971800" cy="2983200"/>
          </a:xfrm>
          <a:prstGeom prst="rect">
            <a:avLst/>
          </a:prstGeom>
          <a:noFill/>
          <a:ln>
            <a:noFill/>
          </a:ln>
        </p:spPr>
        <p:txBody>
          <a:bodyPr anchorCtr="0" anchor="t" bIns="91425" lIns="91425" rIns="91425" tIns="91425"/>
          <a:lstStyle>
            <a:lvl1pPr indent="13652" lvl="0" marL="230187" marR="0" rtl="0" algn="l">
              <a:spcBef>
                <a:spcPts val="0"/>
              </a:spcBef>
              <a:spcAft>
                <a:spcPts val="0"/>
              </a:spcAft>
              <a:buClr>
                <a:schemeClr val="dk1"/>
              </a:buClr>
              <a:buSzPct val="120000"/>
              <a:buFont typeface="Arial"/>
              <a:buChar char="•"/>
              <a:defRPr b="0" i="0" sz="3200" u="none" cap="none" strike="noStrike">
                <a:solidFill>
                  <a:schemeClr val="dk1"/>
                </a:solidFill>
                <a:latin typeface="Arial"/>
                <a:ea typeface="Arial"/>
                <a:cs typeface="Arial"/>
                <a:sym typeface="Arial"/>
              </a:defRPr>
            </a:lvl1pPr>
            <a:lvl2pPr indent="-22225" lvl="1" marL="454025"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2pPr>
            <a:lvl3pPr indent="-36512" lvl="2" marL="684212"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3pPr>
            <a:lvl4pPr indent="-38100" lvl="3" marL="914400"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4pPr>
            <a:lvl5pPr indent="-28575" lvl="4" marL="1146175"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60" name="Shape 160"/>
          <p:cNvSpPr txBox="1"/>
          <p:nvPr>
            <p:ph idx="1" type="body"/>
          </p:nvPr>
        </p:nvSpPr>
        <p:spPr>
          <a:xfrm>
            <a:off x="4648200" y="836675"/>
            <a:ext cx="4038600" cy="3906600"/>
          </a:xfrm>
          <a:prstGeom prst="rect">
            <a:avLst/>
          </a:prstGeom>
          <a:noFill/>
          <a:ln>
            <a:noFill/>
          </a:ln>
        </p:spPr>
        <p:txBody>
          <a:bodyPr anchorCtr="0" anchor="t" bIns="91425" lIns="91425" rIns="91425" tIns="91425"/>
          <a:lstStyle>
            <a:lvl1pPr indent="-16827" lvl="0" marL="230187" marR="0" rtl="0" algn="l">
              <a:spcBef>
                <a:spcPts val="0"/>
              </a:spcBef>
              <a:spcAft>
                <a:spcPts val="0"/>
              </a:spcAft>
              <a:buClr>
                <a:srgbClr val="54585A"/>
              </a:buClr>
              <a:buSzPct val="119999"/>
              <a:buFont typeface="Arial"/>
              <a:buChar char="•"/>
              <a:defRPr b="0" i="0" sz="2800" u="none" cap="none" strike="noStrike">
                <a:solidFill>
                  <a:srgbClr val="54585A"/>
                </a:solidFill>
                <a:latin typeface="Arial"/>
                <a:ea typeface="Arial"/>
                <a:cs typeface="Arial"/>
                <a:sym typeface="Arial"/>
              </a:defRPr>
            </a:lvl1pPr>
            <a:lvl2pPr indent="-47625" lvl="1" marL="454025" marR="0" rtl="0" algn="l">
              <a:spcBef>
                <a:spcPts val="0"/>
              </a:spcBef>
              <a:spcAft>
                <a:spcPts val="0"/>
              </a:spcAft>
              <a:buClr>
                <a:srgbClr val="54585A"/>
              </a:buClr>
              <a:buSzPct val="100000"/>
              <a:buFont typeface="Arial"/>
              <a:buChar char="–"/>
              <a:defRPr b="0" i="0" sz="2800" u="none" cap="none" strike="noStrike">
                <a:solidFill>
                  <a:srgbClr val="54585A"/>
                </a:solidFill>
                <a:latin typeface="Arial"/>
                <a:ea typeface="Arial"/>
                <a:cs typeface="Arial"/>
                <a:sym typeface="Arial"/>
              </a:defRPr>
            </a:lvl2pPr>
            <a:lvl3pPr indent="-61912" lvl="2" marL="684212" marR="0" rtl="0" algn="l">
              <a:spcBef>
                <a:spcPts val="0"/>
              </a:spcBef>
              <a:spcAft>
                <a:spcPts val="0"/>
              </a:spcAft>
              <a:buClr>
                <a:srgbClr val="54585A"/>
              </a:buClr>
              <a:buSzPct val="100000"/>
              <a:buFont typeface="Arial"/>
              <a:buChar char="•"/>
              <a:defRPr b="0" i="0" sz="2800" u="none" cap="none" strike="noStrike">
                <a:solidFill>
                  <a:srgbClr val="54585A"/>
                </a:solidFill>
                <a:latin typeface="Arial"/>
                <a:ea typeface="Arial"/>
                <a:cs typeface="Arial"/>
                <a:sym typeface="Arial"/>
              </a:defRPr>
            </a:lvl3pPr>
            <a:lvl4pPr indent="-63500" lvl="3" marL="914400" marR="0" rtl="0" algn="l">
              <a:spcBef>
                <a:spcPts val="0"/>
              </a:spcBef>
              <a:spcAft>
                <a:spcPts val="0"/>
              </a:spcAft>
              <a:buClr>
                <a:srgbClr val="54585A"/>
              </a:buClr>
              <a:buSzPct val="100000"/>
              <a:buFont typeface="Merriweather Sans"/>
              <a:buChar char="-"/>
              <a:defRPr b="0" i="0" sz="2800" u="none" cap="none" strike="noStrike">
                <a:solidFill>
                  <a:srgbClr val="54585A"/>
                </a:solidFill>
                <a:latin typeface="Arial"/>
                <a:ea typeface="Arial"/>
                <a:cs typeface="Arial"/>
                <a:sym typeface="Arial"/>
              </a:defRPr>
            </a:lvl4pPr>
            <a:lvl5pPr indent="-53975" lvl="4" marL="1146175" marR="0" rtl="0" algn="l">
              <a:spcBef>
                <a:spcPts val="0"/>
              </a:spcBef>
              <a:spcAft>
                <a:spcPts val="0"/>
              </a:spcAft>
              <a:buClr>
                <a:srgbClr val="54585A"/>
              </a:buClr>
              <a:buSzPct val="100000"/>
              <a:buFont typeface="Merriweather Sans"/>
              <a:buChar char="»"/>
              <a:defRPr b="0" i="0" sz="2800" u="none" cap="none" strike="noStrike">
                <a:solidFill>
                  <a:srgbClr val="54585A"/>
                </a:solidFill>
                <a:latin typeface="Arial"/>
                <a:ea typeface="Arial"/>
                <a:cs typeface="Arial"/>
                <a:sym typeface="Arial"/>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pic>
        <p:nvPicPr>
          <p:cNvPr id="161" name="Shape 161"/>
          <p:cNvPicPr preferRelativeResize="0"/>
          <p:nvPr/>
        </p:nvPicPr>
        <p:blipFill rotWithShape="1">
          <a:blip r:embed="rId2">
            <a:alphaModFix/>
          </a:blip>
          <a:srcRect b="0" l="0" r="0" t="0"/>
          <a:stretch/>
        </p:blipFill>
        <p:spPr>
          <a:xfrm>
            <a:off x="457200" y="914400"/>
            <a:ext cx="3874800" cy="37149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62" name="Shape 162"/>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Title Slide">
    <p:bg>
      <p:bgPr>
        <a:solidFill>
          <a:srgbClr val="930709"/>
        </a:solidFill>
      </p:bgPr>
    </p:bg>
    <p:spTree>
      <p:nvGrpSpPr>
        <p:cNvPr id="163" name="Shape 163"/>
        <p:cNvGrpSpPr/>
        <p:nvPr/>
      </p:nvGrpSpPr>
      <p:grpSpPr>
        <a:xfrm>
          <a:off x="0" y="0"/>
          <a:ext cx="0" cy="0"/>
          <a:chOff x="0" y="0"/>
          <a:chExt cx="0" cy="0"/>
        </a:xfrm>
      </p:grpSpPr>
      <p:pic>
        <p:nvPicPr>
          <p:cNvPr descr="bigstock-Wave-Abstract-1207585_2.jpg" id="164" name="Shape 16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65" name="Shape 165"/>
          <p:cNvSpPr txBox="1"/>
          <p:nvPr>
            <p:ph type="ctrTitle"/>
          </p:nvPr>
        </p:nvSpPr>
        <p:spPr>
          <a:xfrm>
            <a:off x="914400" y="1943100"/>
            <a:ext cx="6384900" cy="551100"/>
          </a:xfrm>
          <a:prstGeom prst="rect">
            <a:avLst/>
          </a:prstGeom>
          <a:noFill/>
          <a:ln>
            <a:noFill/>
          </a:ln>
        </p:spPr>
        <p:txBody>
          <a:bodyPr anchorCtr="0" anchor="t" bIns="91425" lIns="91425" rIns="91425" tIns="91425"/>
          <a:lstStyle>
            <a:lvl1pPr indent="0" lvl="0" marL="0" marR="0" rtl="0" algn="l">
              <a:spcBef>
                <a:spcPts val="0"/>
              </a:spcBef>
              <a:buClr>
                <a:schemeClr val="lt1"/>
              </a:buClr>
              <a:buFont typeface="Arial"/>
              <a:buNone/>
              <a:defRPr b="1" i="0" sz="4000" u="none" cap="none" strike="noStrike">
                <a:solidFill>
                  <a:schemeClr val="lt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66" name="Shape 166"/>
          <p:cNvSpPr txBox="1"/>
          <p:nvPr>
            <p:ph idx="1" type="subTitle"/>
          </p:nvPr>
        </p:nvSpPr>
        <p:spPr>
          <a:xfrm>
            <a:off x="914400" y="2571749"/>
            <a:ext cx="6400800" cy="1380300"/>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lt1"/>
              </a:buClr>
              <a:buFont typeface="Arial"/>
              <a:buNone/>
              <a:defRPr b="1" i="0" sz="2800" u="none" cap="none" strike="noStrike">
                <a:solidFill>
                  <a:schemeClr val="lt1"/>
                </a:solidFill>
                <a:latin typeface="Arial"/>
                <a:ea typeface="Arial"/>
                <a:cs typeface="Arial"/>
                <a:sym typeface="Arial"/>
              </a:defRPr>
            </a:lvl1pPr>
            <a:lvl2pPr indent="0" lvl="1" marL="457200" marR="0" rtl="0" algn="ctr">
              <a:spcBef>
                <a:spcPts val="0"/>
              </a:spcBef>
              <a:spcAft>
                <a:spcPts val="0"/>
              </a:spcAft>
              <a:buClr>
                <a:srgbClr val="979899"/>
              </a:buClr>
              <a:buFont typeface="Arial"/>
              <a:buNone/>
              <a:defRPr b="0" i="0" sz="3200" u="none" cap="none" strike="noStrike">
                <a:solidFill>
                  <a:srgbClr val="979899"/>
                </a:solidFill>
                <a:latin typeface="Arial"/>
                <a:ea typeface="Arial"/>
                <a:cs typeface="Arial"/>
                <a:sym typeface="Arial"/>
              </a:defRPr>
            </a:lvl2pPr>
            <a:lvl3pPr indent="0" lvl="2" marL="914400" marR="0" rtl="0" algn="ctr">
              <a:spcBef>
                <a:spcPts val="0"/>
              </a:spcBef>
              <a:spcAft>
                <a:spcPts val="0"/>
              </a:spcAft>
              <a:buClr>
                <a:srgbClr val="979899"/>
              </a:buClr>
              <a:buFont typeface="Arial"/>
              <a:buNone/>
              <a:defRPr b="0" i="0" sz="3200" u="none" cap="none" strike="noStrike">
                <a:solidFill>
                  <a:srgbClr val="979899"/>
                </a:solidFill>
                <a:latin typeface="Arial"/>
                <a:ea typeface="Arial"/>
                <a:cs typeface="Arial"/>
                <a:sym typeface="Arial"/>
              </a:defRPr>
            </a:lvl3pPr>
            <a:lvl4pPr indent="0" lvl="3" marL="1371600" marR="0" rtl="0" algn="ctr">
              <a:spcBef>
                <a:spcPts val="0"/>
              </a:spcBef>
              <a:spcAft>
                <a:spcPts val="0"/>
              </a:spcAft>
              <a:buClr>
                <a:srgbClr val="979899"/>
              </a:buClr>
              <a:buFont typeface="Merriweather Sans"/>
              <a:buNone/>
              <a:defRPr b="0" i="0" sz="3200" u="none" cap="none" strike="noStrike">
                <a:solidFill>
                  <a:srgbClr val="979899"/>
                </a:solidFill>
                <a:latin typeface="Arial"/>
                <a:ea typeface="Arial"/>
                <a:cs typeface="Arial"/>
                <a:sym typeface="Arial"/>
              </a:defRPr>
            </a:lvl4pPr>
            <a:lvl5pPr indent="0" lvl="4" marL="1828800" marR="0" rtl="0" algn="ctr">
              <a:spcBef>
                <a:spcPts val="0"/>
              </a:spcBef>
              <a:spcAft>
                <a:spcPts val="0"/>
              </a:spcAft>
              <a:buClr>
                <a:srgbClr val="979899"/>
              </a:buClr>
              <a:buFont typeface="Merriweather Sans"/>
              <a:buNone/>
              <a:defRPr b="0" i="0" sz="3200" u="none" cap="none" strike="noStrike">
                <a:solidFill>
                  <a:srgbClr val="979899"/>
                </a:solidFill>
                <a:latin typeface="Arial"/>
                <a:ea typeface="Arial"/>
                <a:cs typeface="Arial"/>
                <a:sym typeface="Arial"/>
              </a:defRPr>
            </a:lvl5pPr>
            <a:lvl6pPr indent="0" lvl="5" marL="2286000" marR="0" rtl="0" algn="ctr">
              <a:spcBef>
                <a:spcPts val="400"/>
              </a:spcBef>
              <a:buClr>
                <a:srgbClr val="979899"/>
              </a:buClr>
              <a:buFont typeface="Arial"/>
              <a:buNone/>
              <a:defRPr b="0" i="0" sz="2000" u="none" cap="none" strike="noStrike">
                <a:solidFill>
                  <a:srgbClr val="979899"/>
                </a:solidFill>
                <a:latin typeface="Arial"/>
                <a:ea typeface="Arial"/>
                <a:cs typeface="Arial"/>
                <a:sym typeface="Arial"/>
              </a:defRPr>
            </a:lvl6pPr>
            <a:lvl7pPr indent="0" lvl="6" marL="2743200" marR="0" rtl="0" algn="ctr">
              <a:spcBef>
                <a:spcPts val="400"/>
              </a:spcBef>
              <a:buClr>
                <a:srgbClr val="979899"/>
              </a:buClr>
              <a:buFont typeface="Arial"/>
              <a:buNone/>
              <a:defRPr b="0" i="0" sz="2000" u="none" cap="none" strike="noStrike">
                <a:solidFill>
                  <a:srgbClr val="979899"/>
                </a:solidFill>
                <a:latin typeface="Arial"/>
                <a:ea typeface="Arial"/>
                <a:cs typeface="Arial"/>
                <a:sym typeface="Arial"/>
              </a:defRPr>
            </a:lvl7pPr>
            <a:lvl8pPr indent="0" lvl="7" marL="3200400" marR="0" rtl="0" algn="ctr">
              <a:spcBef>
                <a:spcPts val="400"/>
              </a:spcBef>
              <a:buClr>
                <a:srgbClr val="979899"/>
              </a:buClr>
              <a:buFont typeface="Arial"/>
              <a:buNone/>
              <a:defRPr b="0" i="0" sz="2000" u="none" cap="none" strike="noStrike">
                <a:solidFill>
                  <a:srgbClr val="979899"/>
                </a:solidFill>
                <a:latin typeface="Arial"/>
                <a:ea typeface="Arial"/>
                <a:cs typeface="Arial"/>
                <a:sym typeface="Arial"/>
              </a:defRPr>
            </a:lvl8pPr>
            <a:lvl9pPr indent="0" lvl="8" marL="3657600" marR="0" rtl="0" algn="ctr">
              <a:spcBef>
                <a:spcPts val="400"/>
              </a:spcBef>
              <a:buClr>
                <a:srgbClr val="979899"/>
              </a:buClr>
              <a:buFont typeface="Arial"/>
              <a:buNone/>
              <a:defRPr b="0" i="0" sz="2000" u="none" cap="none" strike="noStrike">
                <a:solidFill>
                  <a:srgbClr val="979899"/>
                </a:solidFill>
                <a:latin typeface="Arial"/>
                <a:ea typeface="Arial"/>
                <a:cs typeface="Arial"/>
                <a:sym typeface="Arial"/>
              </a:defRPr>
            </a:lvl9pPr>
          </a:lstStyle>
          <a:p/>
        </p:txBody>
      </p:sp>
      <p:pic>
        <p:nvPicPr>
          <p:cNvPr id="167" name="Shape 167"/>
          <p:cNvPicPr preferRelativeResize="0"/>
          <p:nvPr/>
        </p:nvPicPr>
        <p:blipFill rotWithShape="1">
          <a:blip r:embed="rId3">
            <a:alphaModFix/>
          </a:blip>
          <a:srcRect b="0" l="0" r="0" t="0"/>
          <a:stretch/>
        </p:blipFill>
        <p:spPr>
          <a:xfrm>
            <a:off x="914400" y="1257300"/>
            <a:ext cx="3538200" cy="512100"/>
          </a:xfrm>
          <a:prstGeom prst="rect">
            <a:avLst/>
          </a:prstGeom>
          <a:noFill/>
          <a:ln>
            <a:noFill/>
          </a:ln>
        </p:spPr>
      </p:pic>
      <p:pic>
        <p:nvPicPr>
          <p:cNvPr descr="bigstock-Wave-Abstract-1207585_2.jpg" id="168" name="Shape 168"/>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69" name="Shape 169"/>
          <p:cNvPicPr preferRelativeResize="0"/>
          <p:nvPr/>
        </p:nvPicPr>
        <p:blipFill rotWithShape="1">
          <a:blip r:embed="rId4">
            <a:alphaModFix/>
          </a:blip>
          <a:srcRect b="0" l="0" r="0" t="0"/>
          <a:stretch/>
        </p:blipFill>
        <p:spPr>
          <a:xfrm>
            <a:off x="914400" y="1371600"/>
            <a:ext cx="3886200" cy="3978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mp; Subtitle">
    <p:spTree>
      <p:nvGrpSpPr>
        <p:cNvPr id="170" name="Shape 170"/>
        <p:cNvGrpSpPr/>
        <p:nvPr/>
      </p:nvGrpSpPr>
      <p:grpSpPr>
        <a:xfrm>
          <a:off x="0" y="0"/>
          <a:ext cx="0" cy="0"/>
          <a:chOff x="0" y="0"/>
          <a:chExt cx="0" cy="0"/>
        </a:xfrm>
      </p:grpSpPr>
      <p:sp>
        <p:nvSpPr>
          <p:cNvPr id="171" name="Shape 171"/>
          <p:cNvSpPr txBox="1"/>
          <p:nvPr>
            <p:ph type="title"/>
          </p:nvPr>
        </p:nvSpPr>
        <p:spPr>
          <a:xfrm>
            <a:off x="553641" y="723304"/>
            <a:ext cx="7947300" cy="1848300"/>
          </a:xfrm>
          <a:prstGeom prst="rect">
            <a:avLst/>
          </a:prstGeom>
          <a:noFill/>
          <a:ln>
            <a:noFill/>
          </a:ln>
        </p:spPr>
        <p:txBody>
          <a:bodyPr anchorCtr="0" anchor="b" bIns="91425" lIns="91425" rIns="91425" tIns="91425"/>
          <a:lstStyle>
            <a:lvl1pPr indent="0" lvl="0" marL="0" marR="0" rtl="0" algn="l">
              <a:spcBef>
                <a:spcPts val="0"/>
              </a:spcBef>
              <a:buClr>
                <a:srgbClr val="910000"/>
              </a:buClr>
              <a:buFont typeface="Arial"/>
              <a:buNone/>
              <a:defRPr b="1" i="0" sz="3600" u="none" cap="none" strike="noStrike">
                <a:solidFill>
                  <a:srgbClr val="91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72" name="Shape 172"/>
          <p:cNvSpPr txBox="1"/>
          <p:nvPr>
            <p:ph idx="1" type="body"/>
          </p:nvPr>
        </p:nvSpPr>
        <p:spPr>
          <a:xfrm>
            <a:off x="553641" y="2565052"/>
            <a:ext cx="7947300" cy="1587299"/>
          </a:xfrm>
          <a:prstGeom prst="rect">
            <a:avLst/>
          </a:prstGeom>
          <a:noFill/>
          <a:ln>
            <a:noFill/>
          </a:ln>
        </p:spPr>
        <p:txBody>
          <a:bodyPr anchorCtr="0" anchor="t" bIns="91425" lIns="91425" rIns="91425" tIns="91425"/>
          <a:lstStyle>
            <a:lvl1pPr indent="0" lvl="0" marL="0" marR="0" rtl="0" algn="l">
              <a:spcBef>
                <a:spcPts val="844"/>
              </a:spcBef>
              <a:spcAft>
                <a:spcPts val="0"/>
              </a:spcAft>
              <a:buClr>
                <a:srgbClr val="73BFFF"/>
              </a:buClr>
              <a:buFont typeface="Arial"/>
              <a:buNone/>
              <a:defRPr b="0" i="0" sz="3000" u="none" cap="none" strike="noStrike">
                <a:solidFill>
                  <a:srgbClr val="73BFFF"/>
                </a:solidFill>
                <a:latin typeface="Arial"/>
                <a:ea typeface="Arial"/>
                <a:cs typeface="Arial"/>
                <a:sym typeface="Arial"/>
              </a:defRPr>
            </a:lvl1pPr>
            <a:lvl2pPr indent="0" lvl="1" marL="0" marR="0" rtl="0" algn="l">
              <a:spcBef>
                <a:spcPts val="844"/>
              </a:spcBef>
              <a:spcAft>
                <a:spcPts val="0"/>
              </a:spcAft>
              <a:buClr>
                <a:srgbClr val="73BFFF"/>
              </a:buClr>
              <a:buFont typeface="Arial"/>
              <a:buNone/>
              <a:defRPr b="0" i="0" sz="3000" u="none" cap="none" strike="noStrike">
                <a:solidFill>
                  <a:srgbClr val="73BFFF"/>
                </a:solidFill>
                <a:latin typeface="Arial"/>
                <a:ea typeface="Arial"/>
                <a:cs typeface="Arial"/>
                <a:sym typeface="Arial"/>
              </a:defRPr>
            </a:lvl2pPr>
            <a:lvl3pPr indent="0" lvl="2" marL="0" marR="0" rtl="0" algn="l">
              <a:spcBef>
                <a:spcPts val="844"/>
              </a:spcBef>
              <a:spcAft>
                <a:spcPts val="0"/>
              </a:spcAft>
              <a:buClr>
                <a:srgbClr val="73BFFF"/>
              </a:buClr>
              <a:buFont typeface="Arial"/>
              <a:buNone/>
              <a:defRPr b="0" i="0" sz="3000" u="none" cap="none" strike="noStrike">
                <a:solidFill>
                  <a:srgbClr val="73BFFF"/>
                </a:solidFill>
                <a:latin typeface="Arial"/>
                <a:ea typeface="Arial"/>
                <a:cs typeface="Arial"/>
                <a:sym typeface="Arial"/>
              </a:defRPr>
            </a:lvl3pPr>
            <a:lvl4pPr indent="0" lvl="3" marL="0" marR="0" rtl="0" algn="l">
              <a:spcBef>
                <a:spcPts val="844"/>
              </a:spcBef>
              <a:spcAft>
                <a:spcPts val="0"/>
              </a:spcAft>
              <a:buClr>
                <a:srgbClr val="73BFFF"/>
              </a:buClr>
              <a:buFont typeface="Merriweather Sans"/>
              <a:buNone/>
              <a:defRPr b="0" i="0" sz="3000" u="none" cap="none" strike="noStrike">
                <a:solidFill>
                  <a:srgbClr val="73BFFF"/>
                </a:solidFill>
                <a:latin typeface="Arial"/>
                <a:ea typeface="Arial"/>
                <a:cs typeface="Arial"/>
                <a:sym typeface="Arial"/>
              </a:defRPr>
            </a:lvl4pPr>
            <a:lvl5pPr indent="0" lvl="4" marL="0" marR="0" rtl="0" algn="l">
              <a:spcBef>
                <a:spcPts val="844"/>
              </a:spcBef>
              <a:spcAft>
                <a:spcPts val="0"/>
              </a:spcAft>
              <a:buClr>
                <a:srgbClr val="73BFFF"/>
              </a:buClr>
              <a:buFont typeface="Merriweather Sans"/>
              <a:buNone/>
              <a:defRPr b="0" i="0" sz="3000" u="none" cap="none" strike="noStrike">
                <a:solidFill>
                  <a:srgbClr val="73BFFF"/>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8.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21" Type="http://schemas.openxmlformats.org/officeDocument/2006/relationships/theme" Target="../theme/theme3.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5" Type="http://schemas.openxmlformats.org/officeDocument/2006/relationships/slideLayout" Target="../slideLayouts/slideLayout13.xml"/><Relationship Id="rId19" Type="http://schemas.openxmlformats.org/officeDocument/2006/relationships/slideLayout" Target="../slideLayouts/slideLayout27.xml"/><Relationship Id="rId6" Type="http://schemas.openxmlformats.org/officeDocument/2006/relationships/slideLayout" Target="../slideLayouts/slideLayout14.xml"/><Relationship Id="rId18" Type="http://schemas.openxmlformats.org/officeDocument/2006/relationships/slideLayout" Target="../slideLayouts/slideLayout26.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457200" y="288035"/>
            <a:ext cx="8229600" cy="471000"/>
          </a:xfrm>
          <a:prstGeom prst="rect">
            <a:avLst/>
          </a:prstGeom>
          <a:noFill/>
          <a:ln>
            <a:noFill/>
          </a:ln>
        </p:spPr>
        <p:txBody>
          <a:bodyPr anchorCtr="0" anchor="t" bIns="91425" lIns="91425" rIns="91425" tIns="91425"/>
          <a:lstStyle>
            <a:lvl1pPr indent="0" lvl="0" marL="0" marR="0" rtl="0" algn="l">
              <a:spcBef>
                <a:spcPts val="0"/>
              </a:spcBef>
              <a:buClr>
                <a:srgbClr val="910000"/>
              </a:buClr>
              <a:buFont typeface="Arial"/>
              <a:buNone/>
              <a:defRPr b="1" i="0" sz="3600" u="none" cap="none" strike="noStrike">
                <a:solidFill>
                  <a:srgbClr val="91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83" name="Shape 83"/>
          <p:cNvSpPr txBox="1"/>
          <p:nvPr>
            <p:ph idx="1" type="body"/>
          </p:nvPr>
        </p:nvSpPr>
        <p:spPr>
          <a:xfrm>
            <a:off x="457200" y="815630"/>
            <a:ext cx="8229600" cy="3927900"/>
          </a:xfrm>
          <a:prstGeom prst="rect">
            <a:avLst/>
          </a:prstGeom>
          <a:noFill/>
          <a:ln>
            <a:noFill/>
          </a:ln>
        </p:spPr>
        <p:txBody>
          <a:bodyPr anchorCtr="0" anchor="t" bIns="91425" lIns="91425" rIns="91425" tIns="91425"/>
          <a:lstStyle>
            <a:lvl1pPr indent="13652" lvl="0" marL="230187" marR="0" rtl="0" algn="l">
              <a:spcBef>
                <a:spcPts val="0"/>
              </a:spcBef>
              <a:spcAft>
                <a:spcPts val="0"/>
              </a:spcAft>
              <a:buClr>
                <a:schemeClr val="dk1"/>
              </a:buClr>
              <a:buSzPct val="120000"/>
              <a:buFont typeface="Arial"/>
              <a:buChar char="•"/>
              <a:defRPr b="0" i="0" sz="3200" u="none" cap="none" strike="noStrike">
                <a:solidFill>
                  <a:schemeClr val="dk1"/>
                </a:solidFill>
                <a:latin typeface="Arial"/>
                <a:ea typeface="Arial"/>
                <a:cs typeface="Arial"/>
                <a:sym typeface="Arial"/>
              </a:defRPr>
            </a:lvl1pPr>
            <a:lvl2pPr indent="-22225" lvl="1" marL="454025"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2pPr>
            <a:lvl3pPr indent="-36512" lvl="2" marL="684212" marR="0" rtl="0" algn="l">
              <a:spcBef>
                <a:spcPts val="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3pPr>
            <a:lvl4pPr indent="-38100" lvl="3" marL="914400"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4pPr>
            <a:lvl5pPr indent="-28575" lvl="4" marL="1146175" marR="0" rtl="0" algn="l">
              <a:spcBef>
                <a:spcPts val="0"/>
              </a:spcBef>
              <a:spcAft>
                <a:spcPts val="0"/>
              </a:spcAft>
              <a:buClr>
                <a:schemeClr val="dk1"/>
              </a:buClr>
              <a:buSzPct val="100000"/>
              <a:buFont typeface="Merriweather Sans"/>
              <a:buChar char="»"/>
              <a:defRPr b="0" i="0" sz="3200" u="none" cap="none" strike="noStrike">
                <a:solidFill>
                  <a:schemeClr val="dk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pic>
        <p:nvPicPr>
          <p:cNvPr id="84" name="Shape 84"/>
          <p:cNvPicPr preferRelativeResize="0"/>
          <p:nvPr/>
        </p:nvPicPr>
        <p:blipFill rotWithShape="1">
          <a:blip r:embed="rId1">
            <a:alphaModFix/>
          </a:blip>
          <a:srcRect b="0" l="0" r="0" t="0"/>
          <a:stretch/>
        </p:blipFill>
        <p:spPr>
          <a:xfrm>
            <a:off x="7448550" y="4821559"/>
            <a:ext cx="1256400" cy="227700"/>
          </a:xfrm>
          <a:prstGeom prst="rect">
            <a:avLst/>
          </a:prstGeom>
          <a:noFill/>
          <a:ln>
            <a:noFill/>
          </a:ln>
        </p:spPr>
      </p:pic>
      <p:pic>
        <p:nvPicPr>
          <p:cNvPr id="85" name="Shape 85"/>
          <p:cNvPicPr preferRelativeResize="0"/>
          <p:nvPr/>
        </p:nvPicPr>
        <p:blipFill rotWithShape="1">
          <a:blip r:embed="rId1">
            <a:alphaModFix/>
          </a:blip>
          <a:srcRect b="0" l="0" r="0" t="0"/>
          <a:stretch/>
        </p:blipFill>
        <p:spPr>
          <a:xfrm>
            <a:off x="7562071" y="4891531"/>
            <a:ext cx="1143000" cy="207300"/>
          </a:xfrm>
          <a:prstGeom prst="rect">
            <a:avLst/>
          </a:prstGeom>
          <a:noFill/>
          <a:ln>
            <a:noFill/>
          </a:ln>
        </p:spPr>
      </p:pic>
      <p:pic>
        <p:nvPicPr>
          <p:cNvPr id="86" name="Shape 86"/>
          <p:cNvPicPr preferRelativeResize="0"/>
          <p:nvPr/>
        </p:nvPicPr>
        <p:blipFill rotWithShape="1">
          <a:blip r:embed="rId2">
            <a:alphaModFix/>
          </a:blip>
          <a:srcRect b="0" l="0" r="0" t="0"/>
          <a:stretch/>
        </p:blipFill>
        <p:spPr>
          <a:xfrm>
            <a:off x="457200" y="4924323"/>
            <a:ext cx="1371600" cy="141600"/>
          </a:xfrm>
          <a:prstGeom prst="rect">
            <a:avLst/>
          </a:prstGeom>
          <a:noFill/>
          <a:ln>
            <a:noFill/>
          </a:ln>
        </p:spPr>
      </p:pic>
      <p:sp>
        <p:nvSpPr>
          <p:cNvPr id="87" name="Shape 87"/>
          <p:cNvSpPr/>
          <p:nvPr/>
        </p:nvSpPr>
        <p:spPr>
          <a:xfrm>
            <a:off x="-1" y="4800600"/>
            <a:ext cx="9153000" cy="342900"/>
          </a:xfrm>
          <a:prstGeom prst="rect">
            <a:avLst/>
          </a:prstGeom>
          <a:solidFill>
            <a:srgbClr val="3F4243"/>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rgbClr val="FFFFFF"/>
              </a:solidFill>
              <a:latin typeface="Arial"/>
              <a:ea typeface="Arial"/>
              <a:cs typeface="Arial"/>
              <a:sym typeface="Arial"/>
            </a:endParaRPr>
          </a:p>
        </p:txBody>
      </p:sp>
      <p:pic>
        <p:nvPicPr>
          <p:cNvPr id="88" name="Shape 88"/>
          <p:cNvPicPr preferRelativeResize="0"/>
          <p:nvPr/>
        </p:nvPicPr>
        <p:blipFill rotWithShape="1">
          <a:blip r:embed="rId2">
            <a:alphaModFix/>
          </a:blip>
          <a:srcRect b="0" l="0" r="0" t="0"/>
          <a:stretch/>
        </p:blipFill>
        <p:spPr>
          <a:xfrm>
            <a:off x="457200" y="4877048"/>
            <a:ext cx="2057400" cy="212400"/>
          </a:xfrm>
          <a:prstGeom prst="rect">
            <a:avLst/>
          </a:prstGeom>
          <a:noFill/>
          <a:ln>
            <a:noFill/>
          </a:ln>
        </p:spPr>
      </p:pic>
      <p:cxnSp>
        <p:nvCxnSpPr>
          <p:cNvPr id="89" name="Shape 89"/>
          <p:cNvCxnSpPr/>
          <p:nvPr/>
        </p:nvCxnSpPr>
        <p:spPr>
          <a:xfrm>
            <a:off x="0" y="4800600"/>
            <a:ext cx="9144000" cy="0"/>
          </a:xfrm>
          <a:prstGeom prst="straightConnector1">
            <a:avLst/>
          </a:prstGeom>
          <a:noFill/>
          <a:ln cap="flat" cmpd="sng" w="25400">
            <a:solidFill>
              <a:srgbClr val="F2A900"/>
            </a:solidFill>
            <a:prstDash val="solid"/>
            <a:round/>
            <a:headEnd len="med" w="med" type="none"/>
            <a:tailEnd len="med" w="med" type="none"/>
          </a:ln>
        </p:spPr>
      </p:cxnSp>
      <p:pic>
        <p:nvPicPr>
          <p:cNvPr id="90" name="Shape 90"/>
          <p:cNvPicPr preferRelativeResize="0"/>
          <p:nvPr/>
        </p:nvPicPr>
        <p:blipFill rotWithShape="1">
          <a:blip r:embed="rId3">
            <a:alphaModFix/>
          </a:blip>
          <a:srcRect b="0" l="0" r="0" t="0"/>
          <a:stretch/>
        </p:blipFill>
        <p:spPr>
          <a:xfrm>
            <a:off x="7924800" y="4835649"/>
            <a:ext cx="780300" cy="272700"/>
          </a:xfrm>
          <a:prstGeom prst="rect">
            <a:avLst/>
          </a:prstGeom>
          <a:noFill/>
          <a:ln>
            <a:noFill/>
          </a:ln>
        </p:spPr>
      </p:pic>
      <p:sp>
        <p:nvSpPr>
          <p:cNvPr id="91" name="Shape 91"/>
          <p:cNvSpPr/>
          <p:nvPr/>
        </p:nvSpPr>
        <p:spPr>
          <a:xfrm>
            <a:off x="0" y="0"/>
            <a:ext cx="9144000" cy="178500"/>
          </a:xfrm>
          <a:prstGeom prst="rect">
            <a:avLst/>
          </a:prstGeom>
          <a:solidFill>
            <a:srgbClr val="800000"/>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padlet.com/sterkj/5c9eih4qb6q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jpg"/><Relationship Id="rId4" Type="http://schemas.openxmlformats.org/officeDocument/2006/relationships/image" Target="../media/image17.jpg"/><Relationship Id="rId5"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padlet.com/sterkj/zkye629n0pa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https://tinyurl.com/n57tofo"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8.jpg"/><Relationship Id="rId5"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ctrTitle"/>
          </p:nvPr>
        </p:nvSpPr>
        <p:spPr>
          <a:xfrm>
            <a:off x="598100" y="1775222"/>
            <a:ext cx="8222100" cy="838800"/>
          </a:xfrm>
          <a:prstGeom prst="rect">
            <a:avLst/>
          </a:prstGeom>
        </p:spPr>
        <p:txBody>
          <a:bodyPr anchorCtr="0" anchor="b" bIns="91425" lIns="91425" rIns="91425" tIns="91425">
            <a:noAutofit/>
          </a:bodyPr>
          <a:lstStyle/>
          <a:p>
            <a:pPr lvl="0">
              <a:spcBef>
                <a:spcPts val="0"/>
              </a:spcBef>
              <a:buNone/>
            </a:pPr>
            <a:r>
              <a:rPr lang="en" sz="4000"/>
              <a:t>Rigor, Relevance, and Relationships</a:t>
            </a:r>
          </a:p>
        </p:txBody>
      </p:sp>
      <p:sp>
        <p:nvSpPr>
          <p:cNvPr id="178" name="Shape 178"/>
          <p:cNvSpPr txBox="1"/>
          <p:nvPr>
            <p:ph idx="1" type="subTitle"/>
          </p:nvPr>
        </p:nvSpPr>
        <p:spPr>
          <a:xfrm>
            <a:off x="598100" y="2614027"/>
            <a:ext cx="8222100" cy="516600"/>
          </a:xfrm>
          <a:prstGeom prst="rect">
            <a:avLst/>
          </a:prstGeom>
        </p:spPr>
        <p:txBody>
          <a:bodyPr anchorCtr="0" anchor="t" bIns="91425" lIns="91425" rIns="91425" tIns="91425">
            <a:noAutofit/>
          </a:bodyPr>
          <a:lstStyle/>
          <a:p>
            <a:pPr lvl="0">
              <a:spcBef>
                <a:spcPts val="0"/>
              </a:spcBef>
              <a:buNone/>
            </a:pPr>
            <a:r>
              <a:rPr lang="en" sz="3000"/>
              <a:t>In the Fine Arts classroom  </a:t>
            </a:r>
          </a:p>
        </p:txBody>
      </p:sp>
      <p:pic>
        <p:nvPicPr>
          <p:cNvPr id="179" name="Shape 179"/>
          <p:cNvPicPr preferRelativeResize="0"/>
          <p:nvPr/>
        </p:nvPicPr>
        <p:blipFill>
          <a:blip r:embed="rId3">
            <a:alphaModFix/>
          </a:blip>
          <a:stretch>
            <a:fillRect/>
          </a:stretch>
        </p:blipFill>
        <p:spPr>
          <a:xfrm>
            <a:off x="5026875" y="3637450"/>
            <a:ext cx="3932501" cy="1115399"/>
          </a:xfrm>
          <a:prstGeom prst="rect">
            <a:avLst/>
          </a:prstGeom>
          <a:noFill/>
          <a:ln>
            <a:noFill/>
          </a:ln>
        </p:spPr>
      </p:pic>
      <p:sp>
        <p:nvSpPr>
          <p:cNvPr id="180" name="Shape 180"/>
          <p:cNvSpPr txBox="1"/>
          <p:nvPr/>
        </p:nvSpPr>
        <p:spPr>
          <a:xfrm>
            <a:off x="598100" y="3563650"/>
            <a:ext cx="3724200" cy="1263000"/>
          </a:xfrm>
          <a:prstGeom prst="rect">
            <a:avLst/>
          </a:prstGeom>
          <a:noFill/>
          <a:ln>
            <a:noFill/>
          </a:ln>
        </p:spPr>
        <p:txBody>
          <a:bodyPr anchorCtr="0" anchor="t" bIns="91425" lIns="91425" rIns="91425" tIns="91425">
            <a:noAutofit/>
          </a:bodyPr>
          <a:lstStyle/>
          <a:p>
            <a:pPr lvl="0">
              <a:spcBef>
                <a:spcPts val="0"/>
              </a:spcBef>
              <a:buNone/>
            </a:pPr>
            <a:r>
              <a:rPr lang="en" sz="1900">
                <a:solidFill>
                  <a:schemeClr val="lt1"/>
                </a:solidFill>
              </a:rPr>
              <a:t>Presented by : Mr. Jeremy Sterk</a:t>
            </a:r>
          </a:p>
        </p:txBody>
      </p:sp>
      <p:sp>
        <p:nvSpPr>
          <p:cNvPr id="181" name="Shape 181"/>
          <p:cNvSpPr txBox="1"/>
          <p:nvPr/>
        </p:nvSpPr>
        <p:spPr>
          <a:xfrm>
            <a:off x="813600" y="3130750"/>
            <a:ext cx="3095100" cy="432900"/>
          </a:xfrm>
          <a:prstGeom prst="rect">
            <a:avLst/>
          </a:prstGeom>
          <a:noFill/>
          <a:ln>
            <a:noFill/>
          </a:ln>
        </p:spPr>
        <p:txBody>
          <a:bodyPr anchorCtr="0" anchor="t" bIns="91425" lIns="91425" rIns="91425" tIns="91425">
            <a:noAutofit/>
          </a:bodyPr>
          <a:lstStyle/>
          <a:p>
            <a:pPr lvl="0" algn="ctr">
              <a:spcBef>
                <a:spcPts val="0"/>
              </a:spcBef>
              <a:buNone/>
            </a:pPr>
            <a:r>
              <a:rPr lang="en" sz="2400">
                <a:solidFill>
                  <a:srgbClr val="FFFFFF"/>
                </a:solidFill>
              </a:rPr>
              <a:t>#ModelSchools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Learning Environment</a:t>
            </a:r>
          </a:p>
        </p:txBody>
      </p:sp>
      <p:sp>
        <p:nvSpPr>
          <p:cNvPr id="244" name="Shape 244"/>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lgn="l">
              <a:spcBef>
                <a:spcPts val="0"/>
              </a:spcBef>
              <a:buNone/>
            </a:pPr>
            <a:r>
              <a:t/>
            </a:r>
            <a:endParaRPr sz="3600"/>
          </a:p>
          <a:p>
            <a:pPr lvl="0" algn="ctr">
              <a:spcBef>
                <a:spcPts val="0"/>
              </a:spcBef>
              <a:buNone/>
            </a:pPr>
            <a:r>
              <a:rPr lang="en" sz="3600"/>
              <a:t>The Arts are about risk taking</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Learning Environment</a:t>
            </a:r>
          </a:p>
        </p:txBody>
      </p:sp>
      <p:sp>
        <p:nvSpPr>
          <p:cNvPr id="250" name="Shape 250"/>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lgn="ctr">
              <a:spcBef>
                <a:spcPts val="0"/>
              </a:spcBef>
              <a:buNone/>
            </a:pPr>
            <a:r>
              <a:t/>
            </a:r>
            <a:endParaRPr sz="3600"/>
          </a:p>
          <a:p>
            <a:pPr lvl="0" algn="ctr">
              <a:spcBef>
                <a:spcPts val="0"/>
              </a:spcBef>
              <a:buNone/>
            </a:pPr>
            <a:r>
              <a:rPr lang="en" sz="3600"/>
              <a:t>Performing ensembles are about teamwork and respect for others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Meaningful Work</a:t>
            </a:r>
          </a:p>
        </p:txBody>
      </p:sp>
      <p:sp>
        <p:nvSpPr>
          <p:cNvPr id="256" name="Shape 256"/>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lgn="ctr">
              <a:spcBef>
                <a:spcPts val="0"/>
              </a:spcBef>
              <a:buNone/>
            </a:pPr>
            <a:r>
              <a:t/>
            </a:r>
            <a:endParaRPr sz="3000"/>
          </a:p>
          <a:p>
            <a:pPr lvl="0" rtl="0" algn="ctr">
              <a:spcBef>
                <a:spcPts val="0"/>
              </a:spcBef>
              <a:buNone/>
            </a:pPr>
            <a:r>
              <a:rPr lang="en" sz="3000"/>
              <a:t>Presenting work </a:t>
            </a:r>
          </a:p>
          <a:p>
            <a:pPr lvl="0" rtl="0" algn="ctr">
              <a:spcBef>
                <a:spcPts val="0"/>
              </a:spcBef>
              <a:buNone/>
            </a:pPr>
            <a:r>
              <a:rPr lang="en" sz="3000"/>
              <a:t>And</a:t>
            </a:r>
          </a:p>
          <a:p>
            <a:pPr lvl="0" algn="ctr">
              <a:spcBef>
                <a:spcPts val="0"/>
              </a:spcBef>
              <a:buNone/>
            </a:pPr>
            <a:r>
              <a:rPr lang="en" sz="3000"/>
              <a:t>Looking Ahead</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Meaningful Work</a:t>
            </a:r>
          </a:p>
        </p:txBody>
      </p:sp>
      <p:sp>
        <p:nvSpPr>
          <p:cNvPr id="262" name="Shape 26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lgn="ctr">
              <a:spcBef>
                <a:spcPts val="0"/>
              </a:spcBef>
              <a:buNone/>
            </a:pPr>
            <a:r>
              <a:t/>
            </a:r>
            <a:endParaRPr sz="3000"/>
          </a:p>
          <a:p>
            <a:pPr lvl="0" rtl="0" algn="ctr">
              <a:spcBef>
                <a:spcPts val="0"/>
              </a:spcBef>
              <a:buNone/>
            </a:pPr>
            <a:r>
              <a:rPr lang="en" sz="3000"/>
              <a:t>It’s in the</a:t>
            </a:r>
          </a:p>
          <a:p>
            <a:pPr lvl="0" rtl="0" algn="ctr">
              <a:spcBef>
                <a:spcPts val="0"/>
              </a:spcBef>
              <a:buNone/>
            </a:pPr>
            <a:r>
              <a:rPr lang="en" sz="3000"/>
              <a:t>Interpretation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Thoughtful Work</a:t>
            </a:r>
          </a:p>
          <a:p>
            <a:pPr lvl="0">
              <a:spcBef>
                <a:spcPts val="0"/>
              </a:spcBef>
              <a:buNone/>
            </a:pPr>
            <a:r>
              <a:t/>
            </a:r>
            <a:endParaRPr/>
          </a:p>
        </p:txBody>
      </p:sp>
      <p:sp>
        <p:nvSpPr>
          <p:cNvPr id="268" name="Shape 268"/>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lgn="ctr">
              <a:spcBef>
                <a:spcPts val="0"/>
              </a:spcBef>
              <a:buNone/>
            </a:pPr>
            <a:r>
              <a:t/>
            </a:r>
            <a:endParaRPr sz="3600"/>
          </a:p>
          <a:p>
            <a:pPr lvl="0" rtl="0" algn="ctr">
              <a:spcBef>
                <a:spcPts val="0"/>
              </a:spcBef>
              <a:buNone/>
            </a:pPr>
            <a:r>
              <a:rPr lang="en" sz="3600"/>
              <a:t>Self Assessment:</a:t>
            </a:r>
          </a:p>
          <a:p>
            <a:pPr lvl="0" rtl="0" algn="ctr">
              <a:spcBef>
                <a:spcPts val="0"/>
              </a:spcBef>
              <a:buNone/>
            </a:pPr>
            <a:r>
              <a:rPr lang="en" sz="3600"/>
              <a:t>We do that!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Active Participation</a:t>
            </a:r>
          </a:p>
        </p:txBody>
      </p:sp>
      <p:sp>
        <p:nvSpPr>
          <p:cNvPr id="274" name="Shape 274"/>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lgn="ctr">
              <a:spcBef>
                <a:spcPts val="0"/>
              </a:spcBef>
              <a:buNone/>
            </a:pPr>
            <a:r>
              <a:t/>
            </a:r>
            <a:endParaRPr sz="3600"/>
          </a:p>
          <a:p>
            <a:pPr lvl="0" algn="ctr">
              <a:spcBef>
                <a:spcPts val="0"/>
              </a:spcBef>
              <a:buNone/>
            </a:pPr>
            <a:r>
              <a:rPr lang="en" sz="3600"/>
              <a:t>It’s about the students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Time To Respond</a:t>
            </a:r>
          </a:p>
        </p:txBody>
      </p:sp>
      <p:sp>
        <p:nvSpPr>
          <p:cNvPr id="280" name="Shape 280"/>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sz="2400"/>
              <a:t>Identify one thing in your standards that helps promote rigorous lessons:</a:t>
            </a:r>
          </a:p>
          <a:p>
            <a:pPr lvl="0">
              <a:spcBef>
                <a:spcPts val="0"/>
              </a:spcBef>
              <a:buNone/>
            </a:pPr>
            <a:r>
              <a:rPr lang="en" sz="3600" u="sng">
                <a:solidFill>
                  <a:schemeClr val="hlink"/>
                </a:solidFill>
                <a:hlinkClick r:id="rId3"/>
              </a:rPr>
              <a:t>https://padlet.com/sterkj/5c9eih4qb6q2</a:t>
            </a:r>
          </a:p>
          <a:p>
            <a:pPr lvl="0">
              <a:spcBef>
                <a:spcPts val="0"/>
              </a:spcBef>
              <a:buNone/>
            </a:pPr>
            <a:r>
              <a:t/>
            </a:r>
            <a:endParaRPr/>
          </a:p>
          <a:p>
            <a:pPr lvl="0">
              <a:spcBef>
                <a:spcPts val="0"/>
              </a:spcBef>
              <a:buNone/>
            </a:pPr>
            <a:r>
              <a:rPr lang="en"/>
              <a:t>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286" name="Shape 286"/>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lgn="ctr">
              <a:spcBef>
                <a:spcPts val="0"/>
              </a:spcBef>
              <a:buNone/>
            </a:pPr>
            <a:r>
              <a:rPr lang="en" sz="3600">
                <a:latin typeface="Arial"/>
                <a:ea typeface="Arial"/>
                <a:cs typeface="Arial"/>
                <a:sym typeface="Arial"/>
              </a:rPr>
              <a:t>We’re Unique!</a:t>
            </a:r>
          </a:p>
        </p:txBody>
      </p:sp>
      <p:pic>
        <p:nvPicPr>
          <p:cNvPr id="287" name="Shape 287"/>
          <p:cNvPicPr preferRelativeResize="0"/>
          <p:nvPr/>
        </p:nvPicPr>
        <p:blipFill>
          <a:blip r:embed="rId3">
            <a:alphaModFix/>
          </a:blip>
          <a:stretch>
            <a:fillRect/>
          </a:stretch>
        </p:blipFill>
        <p:spPr>
          <a:xfrm>
            <a:off x="209787" y="247425"/>
            <a:ext cx="8724423" cy="158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293" name="Shape 293"/>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sz="3600"/>
          </a:p>
          <a:p>
            <a:pPr lvl="0" algn="ctr">
              <a:spcBef>
                <a:spcPts val="0"/>
              </a:spcBef>
              <a:buNone/>
            </a:pPr>
            <a:r>
              <a:rPr lang="en" sz="3600">
                <a:latin typeface="Arial"/>
                <a:ea typeface="Arial"/>
                <a:cs typeface="Arial"/>
                <a:sym typeface="Arial"/>
              </a:rPr>
              <a:t>Opportunities For All</a:t>
            </a:r>
          </a:p>
        </p:txBody>
      </p:sp>
      <p:pic>
        <p:nvPicPr>
          <p:cNvPr id="294" name="Shape 294"/>
          <p:cNvPicPr preferRelativeResize="0"/>
          <p:nvPr/>
        </p:nvPicPr>
        <p:blipFill>
          <a:blip r:embed="rId3">
            <a:alphaModFix/>
          </a:blip>
          <a:stretch>
            <a:fillRect/>
          </a:stretch>
        </p:blipFill>
        <p:spPr>
          <a:xfrm>
            <a:off x="209787" y="247425"/>
            <a:ext cx="8724423" cy="158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title"/>
          </p:nvPr>
        </p:nvSpPr>
        <p:spPr>
          <a:xfrm>
            <a:off x="311700" y="410000"/>
            <a:ext cx="8520600" cy="607800"/>
          </a:xfrm>
          <a:prstGeom prst="rect">
            <a:avLst/>
          </a:prstGeom>
        </p:spPr>
        <p:txBody>
          <a:bodyPr anchorCtr="0" anchor="t" bIns="91425" lIns="91425" rIns="91425" tIns="91425">
            <a:noAutofit/>
          </a:bodyPr>
          <a:lstStyle/>
          <a:p>
            <a:pPr lvl="0" algn="ctr">
              <a:spcBef>
                <a:spcPts val="0"/>
              </a:spcBef>
              <a:buNone/>
            </a:pPr>
            <a:r>
              <a:rPr lang="en"/>
              <a:t>Meet Isaac</a:t>
            </a:r>
          </a:p>
        </p:txBody>
      </p:sp>
      <p:sp>
        <p:nvSpPr>
          <p:cNvPr id="300" name="Shape 300"/>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  </a:t>
            </a:r>
          </a:p>
        </p:txBody>
      </p:sp>
      <p:pic>
        <p:nvPicPr>
          <p:cNvPr id="301" name="Shape 301"/>
          <p:cNvPicPr preferRelativeResize="0"/>
          <p:nvPr/>
        </p:nvPicPr>
        <p:blipFill>
          <a:blip r:embed="rId3">
            <a:alphaModFix/>
          </a:blip>
          <a:stretch>
            <a:fillRect/>
          </a:stretch>
        </p:blipFill>
        <p:spPr>
          <a:xfrm>
            <a:off x="573875" y="1125400"/>
            <a:ext cx="1905000" cy="1905000"/>
          </a:xfrm>
          <a:prstGeom prst="rect">
            <a:avLst/>
          </a:prstGeom>
          <a:noFill/>
          <a:ln>
            <a:noFill/>
          </a:ln>
        </p:spPr>
      </p:pic>
      <p:pic>
        <p:nvPicPr>
          <p:cNvPr id="302" name="Shape 302"/>
          <p:cNvPicPr preferRelativeResize="0"/>
          <p:nvPr/>
        </p:nvPicPr>
        <p:blipFill>
          <a:blip r:embed="rId4">
            <a:alphaModFix/>
          </a:blip>
          <a:stretch>
            <a:fillRect/>
          </a:stretch>
        </p:blipFill>
        <p:spPr>
          <a:xfrm>
            <a:off x="5441050" y="1125400"/>
            <a:ext cx="3256574" cy="2171049"/>
          </a:xfrm>
          <a:prstGeom prst="rect">
            <a:avLst/>
          </a:prstGeom>
          <a:noFill/>
          <a:ln>
            <a:noFill/>
          </a:ln>
        </p:spPr>
      </p:pic>
      <p:pic>
        <p:nvPicPr>
          <p:cNvPr id="303" name="Shape 303"/>
          <p:cNvPicPr preferRelativeResize="0"/>
          <p:nvPr/>
        </p:nvPicPr>
        <p:blipFill>
          <a:blip r:embed="rId5">
            <a:alphaModFix/>
          </a:blip>
          <a:stretch>
            <a:fillRect/>
          </a:stretch>
        </p:blipFill>
        <p:spPr>
          <a:xfrm>
            <a:off x="2868424" y="1443984"/>
            <a:ext cx="2183074" cy="2910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sz="3600"/>
              <a:t>Getting Started</a:t>
            </a:r>
          </a:p>
        </p:txBody>
      </p:sp>
      <p:sp>
        <p:nvSpPr>
          <p:cNvPr id="187" name="Shape 18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sz="2400"/>
              <a:t>Meet Tri-County</a:t>
            </a:r>
          </a:p>
          <a:p>
            <a:pPr lvl="0">
              <a:spcBef>
                <a:spcPts val="0"/>
              </a:spcBef>
              <a:buNone/>
            </a:pPr>
            <a:r>
              <a:rPr lang="en" sz="2400"/>
              <a:t>It’s what we do</a:t>
            </a:r>
          </a:p>
          <a:p>
            <a:pPr lvl="0">
              <a:spcBef>
                <a:spcPts val="0"/>
              </a:spcBef>
              <a:buNone/>
            </a:pPr>
            <a:r>
              <a:rPr lang="en" sz="2400"/>
              <a:t>We are unique</a:t>
            </a:r>
          </a:p>
          <a:p>
            <a:pPr lvl="0">
              <a:spcBef>
                <a:spcPts val="0"/>
              </a:spcBef>
              <a:buNone/>
            </a:pPr>
            <a:r>
              <a:rPr lang="en" sz="2400"/>
              <a:t>Reaching Higher</a:t>
            </a:r>
          </a:p>
          <a:p>
            <a:pPr lvl="0">
              <a:spcBef>
                <a:spcPts val="0"/>
              </a:spcBef>
              <a:buNone/>
            </a:pPr>
            <a:r>
              <a:rPr lang="en" sz="2400"/>
              <a:t>Wrap up</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What makes you the difference?</a:t>
            </a:r>
          </a:p>
        </p:txBody>
      </p:sp>
      <p:sp>
        <p:nvSpPr>
          <p:cNvPr id="309" name="Shape 309"/>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lgn="ctr">
              <a:spcBef>
                <a:spcPts val="0"/>
              </a:spcBef>
              <a:buNone/>
            </a:pPr>
            <a:r>
              <a:t/>
            </a:r>
            <a:endParaRPr/>
          </a:p>
          <a:p>
            <a:pPr lvl="0" rtl="0" algn="ctr">
              <a:spcBef>
                <a:spcPts val="0"/>
              </a:spcBef>
              <a:buNone/>
            </a:pPr>
            <a:r>
              <a:t/>
            </a:r>
            <a:endParaRPr/>
          </a:p>
          <a:p>
            <a:pPr lvl="0" algn="ctr">
              <a:spcBef>
                <a:spcPts val="0"/>
              </a:spcBef>
              <a:buNone/>
            </a:pPr>
            <a:r>
              <a:rPr lang="en" sz="4800">
                <a:latin typeface="Arial"/>
                <a:ea typeface="Arial"/>
                <a:cs typeface="Arial"/>
                <a:sym typeface="Arial"/>
              </a:rPr>
              <a:t>#ModelSchools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315" name="Shape 315"/>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   </a:t>
            </a:r>
          </a:p>
          <a:p>
            <a:pPr lvl="0">
              <a:spcBef>
                <a:spcPts val="0"/>
              </a:spcBef>
              <a:buNone/>
            </a:pPr>
            <a:r>
              <a:t/>
            </a:r>
            <a:endParaRPr/>
          </a:p>
          <a:p>
            <a:pPr lvl="0" algn="ctr">
              <a:spcBef>
                <a:spcPts val="0"/>
              </a:spcBef>
              <a:buNone/>
            </a:pPr>
            <a:r>
              <a:rPr lang="en" sz="3600">
                <a:latin typeface="Arial"/>
                <a:ea typeface="Arial"/>
                <a:cs typeface="Arial"/>
                <a:sym typeface="Arial"/>
              </a:rPr>
              <a:t>Time to REACH Higher!</a:t>
            </a:r>
          </a:p>
        </p:txBody>
      </p:sp>
      <p:pic>
        <p:nvPicPr>
          <p:cNvPr id="316" name="Shape 316"/>
          <p:cNvPicPr preferRelativeResize="0"/>
          <p:nvPr/>
        </p:nvPicPr>
        <p:blipFill>
          <a:blip r:embed="rId3">
            <a:alphaModFix/>
          </a:blip>
          <a:stretch>
            <a:fillRect/>
          </a:stretch>
        </p:blipFill>
        <p:spPr>
          <a:xfrm>
            <a:off x="209787" y="247425"/>
            <a:ext cx="8724423" cy="158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322" name="Shape 32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   </a:t>
            </a:r>
          </a:p>
          <a:p>
            <a:pPr lvl="0">
              <a:spcBef>
                <a:spcPts val="0"/>
              </a:spcBef>
              <a:buNone/>
            </a:pPr>
            <a:r>
              <a:t/>
            </a:r>
            <a:endParaRPr/>
          </a:p>
          <a:p>
            <a:pPr lvl="0" algn="ctr">
              <a:spcBef>
                <a:spcPts val="0"/>
              </a:spcBef>
              <a:buNone/>
            </a:pPr>
            <a:r>
              <a:rPr lang="en" sz="3600">
                <a:latin typeface="Arial"/>
                <a:ea typeface="Arial"/>
                <a:cs typeface="Arial"/>
                <a:sym typeface="Arial"/>
              </a:rPr>
              <a:t>Did I mention planning?</a:t>
            </a:r>
          </a:p>
        </p:txBody>
      </p:sp>
      <p:pic>
        <p:nvPicPr>
          <p:cNvPr id="323" name="Shape 323"/>
          <p:cNvPicPr preferRelativeResize="0"/>
          <p:nvPr/>
        </p:nvPicPr>
        <p:blipFill>
          <a:blip r:embed="rId3">
            <a:alphaModFix/>
          </a:blip>
          <a:stretch>
            <a:fillRect/>
          </a:stretch>
        </p:blipFill>
        <p:spPr>
          <a:xfrm>
            <a:off x="209787" y="247425"/>
            <a:ext cx="8724423" cy="1587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329" name="Shape 329"/>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   </a:t>
            </a:r>
          </a:p>
          <a:p>
            <a:pPr lvl="0">
              <a:spcBef>
                <a:spcPts val="0"/>
              </a:spcBef>
              <a:buNone/>
            </a:pPr>
            <a:r>
              <a:t/>
            </a:r>
            <a:endParaRPr/>
          </a:p>
          <a:p>
            <a:pPr lvl="0" rtl="0" algn="ctr">
              <a:spcBef>
                <a:spcPts val="0"/>
              </a:spcBef>
              <a:buNone/>
            </a:pPr>
            <a:r>
              <a:rPr lang="en" sz="3600">
                <a:latin typeface="Arial"/>
                <a:ea typeface="Arial"/>
                <a:cs typeface="Arial"/>
                <a:sym typeface="Arial"/>
              </a:rPr>
              <a:t>Data is a nice four letter word</a:t>
            </a:r>
          </a:p>
          <a:p>
            <a:pPr lvl="0" algn="ctr">
              <a:spcBef>
                <a:spcPts val="0"/>
              </a:spcBef>
              <a:buNone/>
            </a:pPr>
            <a:r>
              <a:rPr lang="en" sz="3600">
                <a:latin typeface="Arial"/>
                <a:ea typeface="Arial"/>
                <a:cs typeface="Arial"/>
                <a:sym typeface="Arial"/>
              </a:rPr>
              <a:t>Pass it on</a:t>
            </a:r>
          </a:p>
        </p:txBody>
      </p:sp>
      <p:pic>
        <p:nvPicPr>
          <p:cNvPr id="330" name="Shape 330"/>
          <p:cNvPicPr preferRelativeResize="0"/>
          <p:nvPr/>
        </p:nvPicPr>
        <p:blipFill>
          <a:blip r:embed="rId3">
            <a:alphaModFix/>
          </a:blip>
          <a:stretch>
            <a:fillRect/>
          </a:stretch>
        </p:blipFill>
        <p:spPr>
          <a:xfrm>
            <a:off x="209787" y="247425"/>
            <a:ext cx="8724423" cy="1587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x="0" y="0"/>
          <a:ext cx="0" cy="0"/>
          <a:chOff x="0" y="0"/>
          <a:chExt cx="0" cy="0"/>
        </a:xfrm>
      </p:grpSpPr>
      <p:sp>
        <p:nvSpPr>
          <p:cNvPr id="335" name="Shape 335"/>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336" name="Shape 336"/>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   </a:t>
            </a:r>
          </a:p>
          <a:p>
            <a:pPr lvl="0">
              <a:spcBef>
                <a:spcPts val="0"/>
              </a:spcBef>
              <a:buNone/>
            </a:pPr>
            <a:r>
              <a:t/>
            </a:r>
            <a:endParaRPr/>
          </a:p>
          <a:p>
            <a:pPr lvl="0">
              <a:spcBef>
                <a:spcPts val="0"/>
              </a:spcBef>
              <a:buNone/>
            </a:pPr>
            <a:r>
              <a:t/>
            </a:r>
            <a:endParaRPr/>
          </a:p>
          <a:p>
            <a:pPr lvl="0" algn="ctr">
              <a:spcBef>
                <a:spcPts val="0"/>
              </a:spcBef>
              <a:buNone/>
            </a:pPr>
            <a:r>
              <a:rPr lang="en" sz="3600">
                <a:latin typeface="Arial"/>
                <a:ea typeface="Arial"/>
                <a:cs typeface="Arial"/>
                <a:sym typeface="Arial"/>
              </a:rPr>
              <a:t>Find A Friend</a:t>
            </a:r>
          </a:p>
        </p:txBody>
      </p:sp>
      <p:pic>
        <p:nvPicPr>
          <p:cNvPr id="337" name="Shape 337"/>
          <p:cNvPicPr preferRelativeResize="0"/>
          <p:nvPr/>
        </p:nvPicPr>
        <p:blipFill>
          <a:blip r:embed="rId3">
            <a:alphaModFix/>
          </a:blip>
          <a:stretch>
            <a:fillRect/>
          </a:stretch>
        </p:blipFill>
        <p:spPr>
          <a:xfrm>
            <a:off x="209787" y="247425"/>
            <a:ext cx="8724423" cy="1587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343" name="Shape 343"/>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  </a:t>
            </a:r>
          </a:p>
          <a:p>
            <a:pPr lvl="0">
              <a:spcBef>
                <a:spcPts val="0"/>
              </a:spcBef>
              <a:buNone/>
            </a:pPr>
            <a:r>
              <a:t/>
            </a:r>
            <a:endParaRPr/>
          </a:p>
          <a:p>
            <a:pPr lvl="0" rtl="0" algn="ctr">
              <a:spcBef>
                <a:spcPts val="0"/>
              </a:spcBef>
              <a:buNone/>
            </a:pPr>
            <a:r>
              <a:rPr lang="en" sz="3600">
                <a:latin typeface="Arial"/>
                <a:ea typeface="Arial"/>
                <a:cs typeface="Arial"/>
                <a:sym typeface="Arial"/>
              </a:rPr>
              <a:t>Technology is a tool</a:t>
            </a:r>
          </a:p>
          <a:p>
            <a:pPr lvl="0" algn="ctr">
              <a:spcBef>
                <a:spcPts val="0"/>
              </a:spcBef>
              <a:buNone/>
            </a:pPr>
            <a:r>
              <a:rPr lang="en" sz="3600">
                <a:latin typeface="Arial"/>
                <a:ea typeface="Arial"/>
                <a:cs typeface="Arial"/>
                <a:sym typeface="Arial"/>
              </a:rPr>
              <a:t>Not the answer</a:t>
            </a:r>
          </a:p>
        </p:txBody>
      </p:sp>
      <p:pic>
        <p:nvPicPr>
          <p:cNvPr id="344" name="Shape 344"/>
          <p:cNvPicPr preferRelativeResize="0"/>
          <p:nvPr/>
        </p:nvPicPr>
        <p:blipFill>
          <a:blip r:embed="rId3">
            <a:alphaModFix/>
          </a:blip>
          <a:stretch>
            <a:fillRect/>
          </a:stretch>
        </p:blipFill>
        <p:spPr>
          <a:xfrm>
            <a:off x="209787" y="247425"/>
            <a:ext cx="8724423" cy="1587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350" name="Shape 350"/>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   </a:t>
            </a:r>
          </a:p>
          <a:p>
            <a:pPr lvl="0">
              <a:spcBef>
                <a:spcPts val="0"/>
              </a:spcBef>
              <a:buNone/>
            </a:pPr>
            <a:r>
              <a:t/>
            </a:r>
            <a:endParaRPr/>
          </a:p>
          <a:p>
            <a:pPr lvl="0" algn="ctr">
              <a:spcBef>
                <a:spcPts val="0"/>
              </a:spcBef>
              <a:buNone/>
            </a:pPr>
            <a:r>
              <a:rPr lang="en" sz="3600">
                <a:latin typeface="Arial"/>
                <a:ea typeface="Arial"/>
                <a:cs typeface="Arial"/>
                <a:sym typeface="Arial"/>
              </a:rPr>
              <a:t>Make Connections</a:t>
            </a:r>
          </a:p>
        </p:txBody>
      </p:sp>
      <p:pic>
        <p:nvPicPr>
          <p:cNvPr id="351" name="Shape 351"/>
          <p:cNvPicPr preferRelativeResize="0"/>
          <p:nvPr/>
        </p:nvPicPr>
        <p:blipFill>
          <a:blip r:embed="rId3">
            <a:alphaModFix/>
          </a:blip>
          <a:stretch>
            <a:fillRect/>
          </a:stretch>
        </p:blipFill>
        <p:spPr>
          <a:xfrm>
            <a:off x="209787" y="247425"/>
            <a:ext cx="8724423" cy="1587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357" name="Shape 35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lgn="ctr">
              <a:spcBef>
                <a:spcPts val="0"/>
              </a:spcBef>
              <a:buNone/>
            </a:pPr>
            <a:r>
              <a:rPr lang="en" sz="3600">
                <a:latin typeface="Arial"/>
                <a:ea typeface="Arial"/>
                <a:cs typeface="Arial"/>
                <a:sym typeface="Arial"/>
              </a:rPr>
              <a:t>Inspire Creativity</a:t>
            </a:r>
          </a:p>
        </p:txBody>
      </p:sp>
      <p:pic>
        <p:nvPicPr>
          <p:cNvPr id="358" name="Shape 358"/>
          <p:cNvPicPr preferRelativeResize="0"/>
          <p:nvPr/>
        </p:nvPicPr>
        <p:blipFill>
          <a:blip r:embed="rId3">
            <a:alphaModFix/>
          </a:blip>
          <a:stretch>
            <a:fillRect/>
          </a:stretch>
        </p:blipFill>
        <p:spPr>
          <a:xfrm>
            <a:off x="209787" y="247425"/>
            <a:ext cx="8724423" cy="1587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364" name="Shape 364"/>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  </a:t>
            </a:r>
          </a:p>
          <a:p>
            <a:pPr lvl="0">
              <a:spcBef>
                <a:spcPts val="0"/>
              </a:spcBef>
              <a:buNone/>
            </a:pPr>
            <a:r>
              <a:t/>
            </a:r>
            <a:endParaRPr/>
          </a:p>
          <a:p>
            <a:pPr lvl="0" rtl="0" algn="ctr">
              <a:spcBef>
                <a:spcPts val="0"/>
              </a:spcBef>
              <a:buNone/>
            </a:pPr>
            <a:r>
              <a:rPr lang="en" sz="3600">
                <a:latin typeface="Arial"/>
                <a:ea typeface="Arial"/>
                <a:cs typeface="Arial"/>
                <a:sym typeface="Arial"/>
              </a:rPr>
              <a:t>Relationships:</a:t>
            </a:r>
          </a:p>
          <a:p>
            <a:pPr lvl="0" algn="ctr">
              <a:spcBef>
                <a:spcPts val="0"/>
              </a:spcBef>
              <a:buNone/>
            </a:pPr>
            <a:r>
              <a:rPr lang="en" sz="3600">
                <a:latin typeface="Arial"/>
                <a:ea typeface="Arial"/>
                <a:cs typeface="Arial"/>
                <a:sym typeface="Arial"/>
              </a:rPr>
              <a:t>More than just feelings</a:t>
            </a:r>
          </a:p>
        </p:txBody>
      </p:sp>
      <p:pic>
        <p:nvPicPr>
          <p:cNvPr id="365" name="Shape 365"/>
          <p:cNvPicPr preferRelativeResize="0"/>
          <p:nvPr/>
        </p:nvPicPr>
        <p:blipFill>
          <a:blip r:embed="rId3">
            <a:alphaModFix/>
          </a:blip>
          <a:stretch>
            <a:fillRect/>
          </a:stretch>
        </p:blipFill>
        <p:spPr>
          <a:xfrm>
            <a:off x="209787" y="247425"/>
            <a:ext cx="8724423" cy="1587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x="0" y="0"/>
          <a:ext cx="0" cy="0"/>
          <a:chOff x="0" y="0"/>
          <a:chExt cx="0" cy="0"/>
        </a:xfrm>
      </p:grpSpPr>
      <p:sp>
        <p:nvSpPr>
          <p:cNvPr id="370" name="Shape 370"/>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Time to respond</a:t>
            </a:r>
          </a:p>
        </p:txBody>
      </p:sp>
      <p:sp>
        <p:nvSpPr>
          <p:cNvPr id="371" name="Shape 371"/>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3600">
                <a:solidFill>
                  <a:srgbClr val="000000"/>
                </a:solidFill>
                <a:latin typeface="Arial"/>
                <a:ea typeface="Arial"/>
                <a:cs typeface="Arial"/>
                <a:sym typeface="Arial"/>
              </a:rPr>
              <a:t>One take away or thing you will try</a:t>
            </a:r>
          </a:p>
          <a:p>
            <a:pPr lvl="0">
              <a:spcBef>
                <a:spcPts val="0"/>
              </a:spcBef>
              <a:buNone/>
            </a:pPr>
            <a:r>
              <a:t/>
            </a:r>
            <a:endParaRPr sz="3000">
              <a:solidFill>
                <a:schemeClr val="dk1"/>
              </a:solidFill>
            </a:endParaRPr>
          </a:p>
          <a:p>
            <a:pPr lvl="0">
              <a:spcBef>
                <a:spcPts val="0"/>
              </a:spcBef>
              <a:buNone/>
            </a:pPr>
            <a:r>
              <a:rPr lang="en" sz="3600" u="sng">
                <a:solidFill>
                  <a:schemeClr val="hlink"/>
                </a:solidFill>
                <a:hlinkClick r:id="rId3"/>
              </a:rPr>
              <a:t>https://padlet.com/sterkj/zkye629n0pan</a:t>
            </a:r>
          </a:p>
          <a:p>
            <a:pPr lvl="0">
              <a:spcBef>
                <a:spcPts val="0"/>
              </a:spcBef>
              <a:buNone/>
            </a:pPr>
            <a:r>
              <a:t/>
            </a:r>
            <a:endParaRP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193" name="Shape 193"/>
          <p:cNvSpPr txBox="1"/>
          <p:nvPr>
            <p:ph idx="1" type="body"/>
          </p:nvPr>
        </p:nvSpPr>
        <p:spPr>
          <a:xfrm>
            <a:off x="311700" y="2440750"/>
            <a:ext cx="8520600" cy="2128200"/>
          </a:xfrm>
          <a:prstGeom prst="rect">
            <a:avLst/>
          </a:prstGeom>
        </p:spPr>
        <p:txBody>
          <a:bodyPr anchorCtr="0" anchor="t" bIns="91425" lIns="91425" rIns="91425" tIns="91425">
            <a:noAutofit/>
          </a:bodyPr>
          <a:lstStyle/>
          <a:p>
            <a:pPr lvl="0" algn="ctr">
              <a:spcBef>
                <a:spcPts val="0"/>
              </a:spcBef>
              <a:buNone/>
            </a:pPr>
            <a:r>
              <a:rPr lang="en" sz="3600"/>
              <a:t>We are TC!</a:t>
            </a:r>
          </a:p>
          <a:p>
            <a:pPr lvl="0">
              <a:spcBef>
                <a:spcPts val="0"/>
              </a:spcBef>
              <a:buNone/>
            </a:pPr>
            <a:r>
              <a:t/>
            </a:r>
            <a:endParaRPr/>
          </a:p>
          <a:p>
            <a:pPr lvl="0">
              <a:spcBef>
                <a:spcPts val="0"/>
              </a:spcBef>
              <a:buNone/>
            </a:pPr>
            <a:r>
              <a:t/>
            </a:r>
            <a:endParaRPr/>
          </a:p>
        </p:txBody>
      </p:sp>
      <p:pic>
        <p:nvPicPr>
          <p:cNvPr id="194" name="Shape 194"/>
          <p:cNvPicPr preferRelativeResize="0"/>
          <p:nvPr/>
        </p:nvPicPr>
        <p:blipFill>
          <a:blip r:embed="rId3">
            <a:alphaModFix/>
          </a:blip>
          <a:stretch>
            <a:fillRect/>
          </a:stretch>
        </p:blipFill>
        <p:spPr>
          <a:xfrm>
            <a:off x="209787" y="247425"/>
            <a:ext cx="8724423" cy="1587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sp>
        <p:nvSpPr>
          <p:cNvPr id="376" name="Shape 37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Works Consulted:</a:t>
            </a:r>
          </a:p>
        </p:txBody>
      </p:sp>
      <p:sp>
        <p:nvSpPr>
          <p:cNvPr id="377" name="Shape 37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International Center for Leadership in Education, Rigor, Relevance, Framwork. </a:t>
            </a:r>
          </a:p>
          <a:p>
            <a:pPr lvl="0">
              <a:spcBef>
                <a:spcPts val="0"/>
              </a:spcBef>
              <a:buNone/>
            </a:pPr>
            <a:r>
              <a:rPr lang="en"/>
              <a:t>National standards for music education 2014</a:t>
            </a:r>
          </a:p>
          <a:p>
            <a:pPr lvl="0">
              <a:spcBef>
                <a:spcPts val="0"/>
              </a:spcBef>
              <a:buNone/>
            </a:pPr>
            <a:r>
              <a:rPr lang="en"/>
              <a:t>      </a:t>
            </a:r>
            <a:r>
              <a:rPr lang="en"/>
              <a:t>https://nafme.org/my-classroom/standards/core-music-standards/</a:t>
            </a:r>
          </a:p>
          <a:p>
            <a:pPr lvl="0">
              <a:spcBef>
                <a:spcPts val="0"/>
              </a:spcBef>
              <a:buNone/>
            </a:pPr>
            <a:r>
              <a:rPr lang="en"/>
              <a:t>National core arts standards</a:t>
            </a:r>
          </a:p>
          <a:p>
            <a:pPr lvl="0">
              <a:spcBef>
                <a:spcPts val="0"/>
              </a:spcBef>
              <a:buNone/>
            </a:pPr>
            <a:r>
              <a:rPr lang="en"/>
              <a:t>     http://www.nationalartsstandards.org</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sp>
        <p:nvSpPr>
          <p:cNvPr id="382" name="Shape 382"/>
          <p:cNvSpPr txBox="1"/>
          <p:nvPr>
            <p:ph type="title"/>
          </p:nvPr>
        </p:nvSpPr>
        <p:spPr>
          <a:xfrm>
            <a:off x="275063" y="466701"/>
            <a:ext cx="4570200" cy="537900"/>
          </a:xfrm>
          <a:prstGeom prst="rect">
            <a:avLst/>
          </a:prstGeom>
          <a:noFill/>
          <a:ln>
            <a:noFill/>
          </a:ln>
        </p:spPr>
        <p:txBody>
          <a:bodyPr anchorCtr="0" anchor="t" bIns="45700" lIns="0" rIns="0" tIns="45700">
            <a:noAutofit/>
          </a:bodyPr>
          <a:lstStyle/>
          <a:p>
            <a:pPr indent="0" lvl="0" marL="0" marR="0" rtl="0" algn="l">
              <a:spcBef>
                <a:spcPts val="0"/>
              </a:spcBef>
              <a:buClr>
                <a:srgbClr val="910000"/>
              </a:buClr>
              <a:buSzPct val="25000"/>
              <a:buFont typeface="Arial"/>
              <a:buNone/>
            </a:pPr>
            <a:r>
              <a:rPr b="1" i="0" lang="en" sz="3600" u="none" cap="none" strike="noStrike">
                <a:solidFill>
                  <a:srgbClr val="910000"/>
                </a:solidFill>
                <a:latin typeface="Arial"/>
                <a:ea typeface="Arial"/>
                <a:cs typeface="Arial"/>
                <a:sym typeface="Arial"/>
              </a:rPr>
              <a:t>SHARE YOUR FEEDBACK!</a:t>
            </a:r>
          </a:p>
        </p:txBody>
      </p:sp>
      <p:sp>
        <p:nvSpPr>
          <p:cNvPr id="383" name="Shape 383"/>
          <p:cNvSpPr txBox="1"/>
          <p:nvPr/>
        </p:nvSpPr>
        <p:spPr>
          <a:xfrm>
            <a:off x="275063" y="1799742"/>
            <a:ext cx="4570200" cy="16851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 sz="2800" u="none" cap="none" strike="noStrike">
                <a:solidFill>
                  <a:srgbClr val="515456"/>
                </a:solidFill>
                <a:latin typeface="Arial"/>
                <a:ea typeface="Arial"/>
                <a:cs typeface="Arial"/>
                <a:sym typeface="Arial"/>
              </a:rPr>
              <a:t>Through the APP </a:t>
            </a:r>
          </a:p>
          <a:p>
            <a:pPr indent="0" lvl="0" marL="0" marR="0" rtl="0" algn="l">
              <a:spcBef>
                <a:spcPts val="0"/>
              </a:spcBef>
              <a:buNone/>
            </a:pPr>
            <a:r>
              <a:t/>
            </a:r>
            <a:endParaRPr b="0" i="0" sz="2800" u="none" cap="none" strike="noStrike">
              <a:solidFill>
                <a:srgbClr val="515456"/>
              </a:solidFill>
              <a:latin typeface="Arial"/>
              <a:ea typeface="Arial"/>
              <a:cs typeface="Arial"/>
              <a:sym typeface="Arial"/>
            </a:endParaRPr>
          </a:p>
          <a:p>
            <a:pPr indent="0" lvl="0" marL="0" marR="0" rtl="0" algn="l">
              <a:spcBef>
                <a:spcPts val="0"/>
              </a:spcBef>
              <a:buSzPct val="25000"/>
              <a:buNone/>
            </a:pPr>
            <a:r>
              <a:rPr b="0" i="0" lang="en" sz="2800" u="sng" cap="none" strike="noStrike">
                <a:solidFill>
                  <a:schemeClr val="hlink"/>
                </a:solidFill>
                <a:latin typeface="Arial"/>
                <a:ea typeface="Arial"/>
                <a:cs typeface="Arial"/>
                <a:sym typeface="Arial"/>
                <a:hlinkClick r:id="rId3"/>
              </a:rPr>
              <a:t>https://tinyurl.com/n57tofo</a:t>
            </a:r>
          </a:p>
          <a:p>
            <a:pPr indent="0" lvl="0" marL="0" marR="0" rtl="0" algn="l">
              <a:spcBef>
                <a:spcPts val="0"/>
              </a:spcBef>
              <a:buNone/>
            </a:pPr>
            <a:r>
              <a:t/>
            </a:r>
            <a:endParaRPr b="0" i="0" sz="2800" u="none" cap="none" strike="noStrike">
              <a:solidFill>
                <a:srgbClr val="515456"/>
              </a:solidFill>
              <a:latin typeface="Arial"/>
              <a:ea typeface="Arial"/>
              <a:cs typeface="Arial"/>
              <a:sym typeface="Arial"/>
            </a:endParaRPr>
          </a:p>
          <a:p>
            <a:pPr indent="0" lvl="0" marL="0" marR="0" rtl="0" algn="l">
              <a:spcBef>
                <a:spcPts val="0"/>
              </a:spcBef>
              <a:buSzPct val="25000"/>
              <a:buNone/>
            </a:pPr>
            <a:r>
              <a:rPr b="0" i="0" lang="en" sz="2800" u="none" cap="none" strike="noStrike">
                <a:solidFill>
                  <a:srgbClr val="515456"/>
                </a:solidFill>
                <a:latin typeface="Arial"/>
                <a:ea typeface="Arial"/>
                <a:cs typeface="Arial"/>
                <a:sym typeface="Arial"/>
              </a:rPr>
              <a:t>Or QR Code</a:t>
            </a:r>
          </a:p>
        </p:txBody>
      </p:sp>
      <p:sp>
        <p:nvSpPr>
          <p:cNvPr id="384" name="Shape 384"/>
          <p:cNvSpPr/>
          <p:nvPr/>
        </p:nvSpPr>
        <p:spPr>
          <a:xfrm>
            <a:off x="5493376" y="466701"/>
            <a:ext cx="2692499" cy="3370500"/>
          </a:xfrm>
          <a:prstGeom prst="rect">
            <a:avLst/>
          </a:prstGeom>
          <a:solidFill>
            <a:schemeClr val="lt1"/>
          </a:solidFill>
          <a:ln>
            <a:noFill/>
          </a:ln>
          <a:effectLst>
            <a:outerShdw blurRad="39999" rotWithShape="0" dir="5400000" dist="23000">
              <a:srgbClr val="000000">
                <a:alpha val="34900"/>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rgbClr val="FFFFFF"/>
              </a:solidFill>
              <a:latin typeface="Arial"/>
              <a:ea typeface="Arial"/>
              <a:cs typeface="Arial"/>
              <a:sym typeface="Arial"/>
            </a:endParaRPr>
          </a:p>
        </p:txBody>
      </p:sp>
      <p:pic>
        <p:nvPicPr>
          <p:cNvPr descr="Screen Shot 2017-04-24 at 11.42.38 AM.png" id="385" name="Shape 385"/>
          <p:cNvPicPr preferRelativeResize="0"/>
          <p:nvPr/>
        </p:nvPicPr>
        <p:blipFill rotWithShape="1">
          <a:blip r:embed="rId4">
            <a:alphaModFix/>
          </a:blip>
          <a:srcRect b="0" l="0" r="0" t="0"/>
          <a:stretch/>
        </p:blipFill>
        <p:spPr>
          <a:xfrm>
            <a:off x="5493376" y="966280"/>
            <a:ext cx="2692499" cy="2331600"/>
          </a:xfrm>
          <a:prstGeom prst="rect">
            <a:avLst/>
          </a:prstGeom>
          <a:noFill/>
          <a:ln>
            <a:noFill/>
          </a:ln>
        </p:spPr>
      </p:pic>
      <p:sp>
        <p:nvSpPr>
          <p:cNvPr id="386" name="Shape 386"/>
          <p:cNvSpPr txBox="1"/>
          <p:nvPr/>
        </p:nvSpPr>
        <p:spPr>
          <a:xfrm>
            <a:off x="6982521" y="4572000"/>
            <a:ext cx="2133600" cy="3000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b="0" i="0" lang="en" sz="1400" u="none" cap="none" strike="noStrike">
                <a:solidFill>
                  <a:srgbClr val="000000"/>
                </a:solidFill>
                <a:latin typeface="Calibri"/>
                <a:ea typeface="Calibri"/>
                <a:cs typeface="Calibri"/>
                <a:sym typeface="Calibri"/>
              </a:rPr>
              <a:t>#ModelSchools</a:t>
            </a:r>
            <a:br>
              <a:rPr b="0" i="0" lang="en" sz="1400" u="none" cap="none" strike="noStrike">
                <a:solidFill>
                  <a:srgbClr val="000000"/>
                </a:solidFill>
                <a:latin typeface="Calibri"/>
                <a:ea typeface="Calibri"/>
                <a:cs typeface="Calibri"/>
                <a:sym typeface="Calibri"/>
              </a:rPr>
            </a:b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   </a:t>
            </a:r>
          </a:p>
        </p:txBody>
      </p:sp>
      <p:sp>
        <p:nvSpPr>
          <p:cNvPr id="200" name="Shape 200"/>
          <p:cNvSpPr txBox="1"/>
          <p:nvPr>
            <p:ph idx="1" type="body"/>
          </p:nvPr>
        </p:nvSpPr>
        <p:spPr>
          <a:xfrm>
            <a:off x="311700" y="831500"/>
            <a:ext cx="8520600" cy="3339000"/>
          </a:xfrm>
          <a:prstGeom prst="rect">
            <a:avLst/>
          </a:prstGeom>
        </p:spPr>
        <p:txBody>
          <a:bodyPr anchorCtr="0" anchor="t" bIns="91425" lIns="91425" rIns="91425" tIns="91425">
            <a:noAutofit/>
          </a:bodyPr>
          <a:lstStyle/>
          <a:p>
            <a:pPr lvl="0" rtl="0" algn="l">
              <a:spcBef>
                <a:spcPts val="0"/>
              </a:spcBef>
              <a:buNone/>
            </a:pPr>
            <a:r>
              <a:t/>
            </a:r>
            <a:endParaRPr>
              <a:solidFill>
                <a:srgbClr val="000000"/>
              </a:solidFill>
            </a:endParaRPr>
          </a:p>
          <a:p>
            <a:pPr lvl="0" algn="ctr">
              <a:spcBef>
                <a:spcPts val="0"/>
              </a:spcBef>
              <a:buNone/>
            </a:pPr>
            <a:r>
              <a:rPr b="1" i="1" lang="en" sz="3000">
                <a:solidFill>
                  <a:srgbClr val="000000"/>
                </a:solidFill>
                <a:latin typeface="Arial"/>
                <a:ea typeface="Arial"/>
                <a:cs typeface="Arial"/>
                <a:sym typeface="Arial"/>
              </a:rPr>
              <a:t>Tri-County Schools pledge to elevate and empower students to embrace challenges, optimize effort, exceed expectations, surpass goals, and reach their highest level of personal educational achievement.</a:t>
            </a:r>
          </a:p>
        </p:txBody>
      </p:sp>
      <p:pic>
        <p:nvPicPr>
          <p:cNvPr id="201" name="Shape 201"/>
          <p:cNvPicPr preferRelativeResize="0"/>
          <p:nvPr/>
        </p:nvPicPr>
        <p:blipFill>
          <a:blip r:embed="rId3">
            <a:alphaModFix/>
          </a:blip>
          <a:stretch>
            <a:fillRect/>
          </a:stretch>
        </p:blipFill>
        <p:spPr>
          <a:xfrm>
            <a:off x="1061800" y="188925"/>
            <a:ext cx="7020400" cy="1143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207" name="Shape 207"/>
          <p:cNvSpPr txBox="1"/>
          <p:nvPr>
            <p:ph idx="1" type="body"/>
          </p:nvPr>
        </p:nvSpPr>
        <p:spPr>
          <a:xfrm>
            <a:off x="311700" y="1674925"/>
            <a:ext cx="8520600" cy="2628600"/>
          </a:xfrm>
          <a:prstGeom prst="rect">
            <a:avLst/>
          </a:prstGeom>
        </p:spPr>
        <p:txBody>
          <a:bodyPr anchorCtr="0" anchor="t" bIns="91425" lIns="91425" rIns="91425" tIns="91425">
            <a:noAutofit/>
          </a:bodyPr>
          <a:lstStyle/>
          <a:p>
            <a:pPr lvl="0" rtl="0" algn="ctr">
              <a:spcBef>
                <a:spcPts val="0"/>
              </a:spcBef>
              <a:buNone/>
            </a:pPr>
            <a:r>
              <a:t/>
            </a:r>
            <a:endParaRPr sz="2400"/>
          </a:p>
          <a:p>
            <a:pPr lvl="0" algn="ctr">
              <a:spcBef>
                <a:spcPts val="0"/>
              </a:spcBef>
              <a:buNone/>
            </a:pPr>
            <a:r>
              <a:rPr lang="en" sz="3600"/>
              <a:t>Who is Jeremy Sterk?</a:t>
            </a:r>
          </a:p>
        </p:txBody>
      </p:sp>
      <p:pic>
        <p:nvPicPr>
          <p:cNvPr id="208" name="Shape 208"/>
          <p:cNvPicPr preferRelativeResize="0"/>
          <p:nvPr/>
        </p:nvPicPr>
        <p:blipFill>
          <a:blip r:embed="rId3">
            <a:alphaModFix/>
          </a:blip>
          <a:stretch>
            <a:fillRect/>
          </a:stretch>
        </p:blipFill>
        <p:spPr>
          <a:xfrm>
            <a:off x="209800" y="247425"/>
            <a:ext cx="8724400" cy="1317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214" name="Shape 214"/>
          <p:cNvSpPr txBox="1"/>
          <p:nvPr>
            <p:ph idx="1" type="body"/>
          </p:nvPr>
        </p:nvSpPr>
        <p:spPr>
          <a:xfrm>
            <a:off x="311700" y="1902400"/>
            <a:ext cx="8520600" cy="2899500"/>
          </a:xfrm>
          <a:prstGeom prst="rect">
            <a:avLst/>
          </a:prstGeom>
        </p:spPr>
        <p:txBody>
          <a:bodyPr anchorCtr="0" anchor="t" bIns="91425" lIns="91425" rIns="91425" tIns="91425">
            <a:noAutofit/>
          </a:bodyPr>
          <a:lstStyle/>
          <a:p>
            <a:pPr lvl="0" algn="ctr">
              <a:spcBef>
                <a:spcPts val="0"/>
              </a:spcBef>
              <a:buNone/>
            </a:pPr>
            <a:r>
              <a:rPr lang="en" sz="3000"/>
              <a:t>Fine Arts at Tri-County</a:t>
            </a:r>
          </a:p>
        </p:txBody>
      </p:sp>
      <p:pic>
        <p:nvPicPr>
          <p:cNvPr id="215" name="Shape 215"/>
          <p:cNvPicPr preferRelativeResize="0"/>
          <p:nvPr/>
        </p:nvPicPr>
        <p:blipFill>
          <a:blip r:embed="rId3">
            <a:alphaModFix/>
          </a:blip>
          <a:stretch>
            <a:fillRect/>
          </a:stretch>
        </p:blipFill>
        <p:spPr>
          <a:xfrm>
            <a:off x="209787" y="247425"/>
            <a:ext cx="8724423" cy="1587650"/>
          </a:xfrm>
          <a:prstGeom prst="rect">
            <a:avLst/>
          </a:prstGeom>
          <a:noFill/>
          <a:ln>
            <a:noFill/>
          </a:ln>
        </p:spPr>
      </p:pic>
      <p:pic>
        <p:nvPicPr>
          <p:cNvPr id="216" name="Shape 216"/>
          <p:cNvPicPr preferRelativeResize="0"/>
          <p:nvPr/>
        </p:nvPicPr>
        <p:blipFill>
          <a:blip r:embed="rId4">
            <a:alphaModFix/>
          </a:blip>
          <a:stretch>
            <a:fillRect/>
          </a:stretch>
        </p:blipFill>
        <p:spPr>
          <a:xfrm>
            <a:off x="311700" y="2317574"/>
            <a:ext cx="1886676" cy="1507249"/>
          </a:xfrm>
          <a:prstGeom prst="rect">
            <a:avLst/>
          </a:prstGeom>
          <a:noFill/>
          <a:ln>
            <a:noFill/>
          </a:ln>
        </p:spPr>
      </p:pic>
      <p:pic>
        <p:nvPicPr>
          <p:cNvPr id="217" name="Shape 217"/>
          <p:cNvPicPr preferRelativeResize="0"/>
          <p:nvPr/>
        </p:nvPicPr>
        <p:blipFill>
          <a:blip r:embed="rId5">
            <a:alphaModFix/>
          </a:blip>
          <a:stretch>
            <a:fillRect/>
          </a:stretch>
        </p:blipFill>
        <p:spPr>
          <a:xfrm>
            <a:off x="2565349" y="2801750"/>
            <a:ext cx="3270799" cy="1815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223" name="Shape 223"/>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lgn="ctr">
              <a:spcBef>
                <a:spcPts val="0"/>
              </a:spcBef>
              <a:buNone/>
            </a:pPr>
            <a:r>
              <a:t/>
            </a:r>
            <a:endParaRPr sz="3000">
              <a:latin typeface="Arial"/>
              <a:ea typeface="Arial"/>
              <a:cs typeface="Arial"/>
              <a:sym typeface="Arial"/>
            </a:endParaRPr>
          </a:p>
          <a:p>
            <a:pPr lvl="0" rtl="0" algn="ctr">
              <a:spcBef>
                <a:spcPts val="0"/>
              </a:spcBef>
              <a:buNone/>
            </a:pPr>
            <a:r>
              <a:rPr lang="en" sz="3600">
                <a:latin typeface="Arial"/>
                <a:ea typeface="Arial"/>
                <a:cs typeface="Arial"/>
                <a:sym typeface="Arial"/>
              </a:rPr>
              <a:t>It does apply </a:t>
            </a:r>
          </a:p>
          <a:p>
            <a:pPr lvl="0" rtl="0" algn="ctr">
              <a:spcBef>
                <a:spcPts val="0"/>
              </a:spcBef>
              <a:buNone/>
            </a:pPr>
            <a:r>
              <a:rPr lang="en" sz="3600">
                <a:latin typeface="Arial"/>
                <a:ea typeface="Arial"/>
                <a:cs typeface="Arial"/>
                <a:sym typeface="Arial"/>
              </a:rPr>
              <a:t>to you!</a:t>
            </a:r>
          </a:p>
        </p:txBody>
      </p:sp>
      <p:pic>
        <p:nvPicPr>
          <p:cNvPr id="224" name="Shape 224"/>
          <p:cNvPicPr preferRelativeResize="0"/>
          <p:nvPr/>
        </p:nvPicPr>
        <p:blipFill>
          <a:blip r:embed="rId3">
            <a:alphaModFix/>
          </a:blip>
          <a:stretch>
            <a:fillRect/>
          </a:stretch>
        </p:blipFill>
        <p:spPr>
          <a:xfrm>
            <a:off x="209787" y="247425"/>
            <a:ext cx="8724423" cy="158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230" name="Shape 230"/>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rtl="0" algn="ctr">
              <a:spcBef>
                <a:spcPts val="0"/>
              </a:spcBef>
              <a:buNone/>
            </a:pPr>
            <a:r>
              <a:rPr lang="en" sz="3000"/>
              <a:t>Rigor? </a:t>
            </a:r>
          </a:p>
          <a:p>
            <a:pPr lvl="0" rtl="0" algn="ctr">
              <a:spcBef>
                <a:spcPts val="0"/>
              </a:spcBef>
              <a:buNone/>
            </a:pPr>
            <a:r>
              <a:rPr lang="en" sz="3000"/>
              <a:t>Relevance?</a:t>
            </a:r>
          </a:p>
          <a:p>
            <a:pPr lvl="0" algn="ctr">
              <a:spcBef>
                <a:spcPts val="0"/>
              </a:spcBef>
              <a:buNone/>
            </a:pPr>
            <a:r>
              <a:rPr lang="en" sz="3000"/>
              <a:t>It’s what we do!</a:t>
            </a:r>
          </a:p>
        </p:txBody>
      </p:sp>
      <p:pic>
        <p:nvPicPr>
          <p:cNvPr id="231" name="Shape 231"/>
          <p:cNvPicPr preferRelativeResize="0"/>
          <p:nvPr/>
        </p:nvPicPr>
        <p:blipFill>
          <a:blip r:embed="rId3">
            <a:alphaModFix/>
          </a:blip>
          <a:stretch>
            <a:fillRect/>
          </a:stretch>
        </p:blipFill>
        <p:spPr>
          <a:xfrm>
            <a:off x="209787" y="247425"/>
            <a:ext cx="8724423" cy="158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    </a:t>
            </a:r>
          </a:p>
        </p:txBody>
      </p:sp>
      <p:sp>
        <p:nvSpPr>
          <p:cNvPr id="237" name="Shape 23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rtl="0" algn="ctr">
              <a:spcBef>
                <a:spcPts val="0"/>
              </a:spcBef>
              <a:buNone/>
            </a:pPr>
            <a:r>
              <a:rPr lang="en" sz="3600"/>
              <a:t>Planning?</a:t>
            </a:r>
          </a:p>
          <a:p>
            <a:pPr lvl="0" rtl="0" algn="ctr">
              <a:spcBef>
                <a:spcPts val="0"/>
              </a:spcBef>
              <a:buNone/>
            </a:pPr>
            <a:r>
              <a:rPr lang="en" sz="3600"/>
              <a:t>It’s a must!</a:t>
            </a:r>
          </a:p>
        </p:txBody>
      </p:sp>
      <p:pic>
        <p:nvPicPr>
          <p:cNvPr id="238" name="Shape 238"/>
          <p:cNvPicPr preferRelativeResize="0"/>
          <p:nvPr/>
        </p:nvPicPr>
        <p:blipFill>
          <a:blip r:embed="rId3">
            <a:alphaModFix/>
          </a:blip>
          <a:stretch>
            <a:fillRect/>
          </a:stretch>
        </p:blipFill>
        <p:spPr>
          <a:xfrm>
            <a:off x="209787" y="247425"/>
            <a:ext cx="8724423" cy="1587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CLE 2016">
  <a:themeElements>
    <a:clrScheme name="Custom 1">
      <a:dk1>
        <a:srgbClr val="54585A"/>
      </a:dk1>
      <a:lt1>
        <a:srgbClr val="FFFFFF"/>
      </a:lt1>
      <a:dk2>
        <a:srgbClr val="A5A8AA"/>
      </a:dk2>
      <a:lt2>
        <a:srgbClr val="FFFFFF"/>
      </a:lt2>
      <a:accent1>
        <a:srgbClr val="910000"/>
      </a:accent1>
      <a:accent2>
        <a:srgbClr val="005B95"/>
      </a:accent2>
      <a:accent3>
        <a:srgbClr val="79974F"/>
      </a:accent3>
      <a:accent4>
        <a:srgbClr val="F8F08A"/>
      </a:accent4>
      <a:accent5>
        <a:srgbClr val="722C87"/>
      </a:accent5>
      <a:accent6>
        <a:srgbClr val="E57526"/>
      </a:accent6>
      <a:hlink>
        <a:srgbClr val="005B99"/>
      </a:hlink>
      <a:folHlink>
        <a:srgbClr val="005B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